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63" r:id="rId3"/>
    <p:sldId id="262" r:id="rId4"/>
    <p:sldId id="256" r:id="rId5"/>
    <p:sldId id="257" r:id="rId6"/>
    <p:sldId id="258" r:id="rId7"/>
    <p:sldId id="259" r:id="rId8"/>
    <p:sldId id="260" r:id="rId9"/>
    <p:sldId id="261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2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57B4E-CA53-405D-B9E3-229A7369EE30}" type="datetimeFigureOut">
              <a:rPr lang="ru-RU" smtClean="0"/>
              <a:pPr/>
              <a:t>01.06.2014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7B97F-E0E1-40CC-BC60-442087D5D9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57B4E-CA53-405D-B9E3-229A7369EE30}" type="datetimeFigureOut">
              <a:rPr lang="ru-RU" smtClean="0"/>
              <a:pPr/>
              <a:t>01.06.2014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7B97F-E0E1-40CC-BC60-442087D5D9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57B4E-CA53-405D-B9E3-229A7369EE30}" type="datetimeFigureOut">
              <a:rPr lang="ru-RU" smtClean="0"/>
              <a:pPr/>
              <a:t>01.06.2014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7B97F-E0E1-40CC-BC60-442087D5D9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57B4E-CA53-405D-B9E3-229A7369EE30}" type="datetimeFigureOut">
              <a:rPr lang="ru-RU" smtClean="0"/>
              <a:pPr/>
              <a:t>01.06.2014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7B97F-E0E1-40CC-BC60-442087D5D9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57B4E-CA53-405D-B9E3-229A7369EE30}" type="datetimeFigureOut">
              <a:rPr lang="ru-RU" smtClean="0"/>
              <a:pPr/>
              <a:t>01.06.2014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7B97F-E0E1-40CC-BC60-442087D5D9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57B4E-CA53-405D-B9E3-229A7369EE30}" type="datetimeFigureOut">
              <a:rPr lang="ru-RU" smtClean="0"/>
              <a:pPr/>
              <a:t>01.06.2014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7B97F-E0E1-40CC-BC60-442087D5D9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57B4E-CA53-405D-B9E3-229A7369EE30}" type="datetimeFigureOut">
              <a:rPr lang="ru-RU" smtClean="0"/>
              <a:pPr/>
              <a:t>01.06.2014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7B97F-E0E1-40CC-BC60-442087D5D9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57B4E-CA53-405D-B9E3-229A7369EE30}" type="datetimeFigureOut">
              <a:rPr lang="ru-RU" smtClean="0"/>
              <a:pPr/>
              <a:t>01.06.2014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7B97F-E0E1-40CC-BC60-442087D5D9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57B4E-CA53-405D-B9E3-229A7369EE30}" type="datetimeFigureOut">
              <a:rPr lang="ru-RU" smtClean="0"/>
              <a:pPr/>
              <a:t>01.06.2014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7B97F-E0E1-40CC-BC60-442087D5D9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57B4E-CA53-405D-B9E3-229A7369EE30}" type="datetimeFigureOut">
              <a:rPr lang="ru-RU" smtClean="0"/>
              <a:pPr/>
              <a:t>01.06.2014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7B97F-E0E1-40CC-BC60-442087D5D9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57B4E-CA53-405D-B9E3-229A7369EE30}" type="datetimeFigureOut">
              <a:rPr lang="ru-RU" smtClean="0"/>
              <a:pPr/>
              <a:t>01.06.2014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7B97F-E0E1-40CC-BC60-442087D5D9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357B4E-CA53-405D-B9E3-229A7369EE30}" type="datetimeFigureOut">
              <a:rPr lang="ru-RU" smtClean="0"/>
              <a:pPr/>
              <a:t>01.06.2014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F7B97F-E0E1-40CC-BC60-442087D5D9E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260648"/>
            <a:ext cx="8784976" cy="120032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Чтение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класс 2 отделение.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07904" y="1772816"/>
            <a:ext cx="4968552" cy="1827193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Рассказ «Волга»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1916832"/>
            <a:ext cx="2874867" cy="113877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Юрий Яковлевич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Яковлев</a:t>
            </a:r>
          </a:p>
          <a:p>
            <a:pPr algn="ctr"/>
            <a:r>
              <a:rPr lang="ru-RU" sz="1400" dirty="0" smtClean="0"/>
              <a:t> (1923—1996)</a:t>
            </a:r>
            <a:r>
              <a:rPr lang="ru-RU" sz="4000" dirty="0" smtClean="0"/>
              <a:t> 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http://mt.moy.su/_fr/1/56363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526489"/>
            <a:ext cx="3960440" cy="2970330"/>
          </a:xfrm>
          <a:prstGeom prst="rect">
            <a:avLst/>
          </a:prstGeom>
          <a:noFill/>
        </p:spPr>
      </p:pic>
      <p:pic>
        <p:nvPicPr>
          <p:cNvPr id="28676" name="Picture 4" descr="http://www.upstreamonline.com/incoming/article1237869.ece/ALTERNATES/article_main/Volga+river+gener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861048"/>
            <a:ext cx="3848894" cy="208531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580112" y="5949280"/>
            <a:ext cx="34136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Григорьева Е.В.</a:t>
            </a:r>
          </a:p>
          <a:p>
            <a:pPr algn="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1200" smtClean="0">
                <a:latin typeface="Times New Roman" pitchFamily="18" charset="0"/>
                <a:cs typeface="Times New Roman" pitchFamily="18" charset="0"/>
              </a:rPr>
              <a:t>читель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ГБС(К)ОУ школа-интернат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вида № 33</a:t>
            </a:r>
          </a:p>
          <a:p>
            <a:pPr algn="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Выборгского района</a:t>
            </a:r>
          </a:p>
          <a:p>
            <a:pPr algn="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Санкт-Петербурга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88640"/>
            <a:ext cx="8496944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Словарь: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340768"/>
            <a:ext cx="70841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Припекает солнце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– очень сильно греет солнце.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http://www.edebiyatdefteri.com/resim/resimli_siir/buyuk/3977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1052736"/>
            <a:ext cx="1542357" cy="115676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7504" y="2420888"/>
            <a:ext cx="412651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Безымянный ручеёк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–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ручеёк без названия.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8" name="Picture 4" descr="http://www.slideshows.ru/photos/awakening_of_nature/original/streamlet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2204864"/>
            <a:ext cx="2291011" cy="184563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6089" y="4941168"/>
            <a:ext cx="541000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Font typeface="Wingdings" pitchFamily="2" charset="2"/>
              <a:buChar char="v"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Могучая река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–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очень широкая и глубокая река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10" name="Picture 6" descr="http://kurortstroiservis.ru/media/upload/photo/5_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77333" y="4221088"/>
            <a:ext cx="3659163" cy="24412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88640"/>
            <a:ext cx="8496944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Словарь: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340768"/>
            <a:ext cx="37635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Баржа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– грузовое судно.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http://www.sl-logistic.ru/images/pr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1052736"/>
            <a:ext cx="2800468" cy="1814737"/>
          </a:xfrm>
          <a:prstGeom prst="rect">
            <a:avLst/>
          </a:prstGeom>
          <a:noFill/>
        </p:spPr>
      </p:pic>
      <p:pic>
        <p:nvPicPr>
          <p:cNvPr id="22532" name="Picture 4" descr="http://carautonews.ru/images/rechnaya-barzh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861048"/>
            <a:ext cx="3299123" cy="247312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95536" y="2996952"/>
            <a:ext cx="8496944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Прочитай словами из рассказа: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59832" y="3717032"/>
            <a:ext cx="3231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v"/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 ней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4" name="Picture 6" descr="http://img3.proshkolu.ru/content/media/pic/std/3000000/2700000/2699162-4c81a62773988e8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5013176"/>
            <a:ext cx="2857500" cy="17145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4139952" y="3717032"/>
            <a:ext cx="18114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 реке</a:t>
            </a:r>
            <a:endParaRPr lang="ru-RU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27984" y="3717032"/>
            <a:ext cx="51845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плывут </a:t>
            </a:r>
          </a:p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корабли и баржи.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build="allAtOnce"/>
      <p:bldP spid="13" grpId="1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88640"/>
            <a:ext cx="8496944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Словарь: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124744"/>
            <a:ext cx="872520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Турбины электростанций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-  вырабатывают 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электричество (свет) с помощью воды.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8" name="Picture 6" descr="http://young.rzd.ru/dbmm/images/41/4080/600249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348880"/>
            <a:ext cx="5819403" cy="3882460"/>
          </a:xfrm>
          <a:prstGeom prst="rect">
            <a:avLst/>
          </a:prstGeom>
          <a:noFill/>
        </p:spPr>
      </p:pic>
      <p:pic>
        <p:nvPicPr>
          <p:cNvPr id="23560" name="Picture 8" descr="http://upload-fde32610eb2688ee2d3aa8812e5304ad.commondatastorage.googleapis.com/iblock/766/766ef6eda972792b3a8299af7bb760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2924944"/>
            <a:ext cx="1547660" cy="2190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44624"/>
            <a:ext cx="8496944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Ответь на вопросы: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764704"/>
            <a:ext cx="3960440" cy="11079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ctr">
              <a:buAutoNum type="arabicPeriod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Назови главную реку</a:t>
            </a:r>
          </a:p>
          <a:p>
            <a:pPr marL="342900" indent="-342900"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нашей страны.</a:t>
            </a:r>
          </a:p>
          <a:p>
            <a:pPr marL="342900" indent="-342900"/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2852936"/>
            <a:ext cx="4572000" cy="83099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indent="-342900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Ручеёк превратился в (какую?) …………………..   реку.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55976" y="908720"/>
            <a:ext cx="4682372" cy="83099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1.Главная река нашей страны – 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Волга.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1988840"/>
            <a:ext cx="396044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2. Откуда берёт начало Волга?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60032" y="1844824"/>
            <a:ext cx="3412474" cy="83099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Волга начинается 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 маленького 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родника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2996952"/>
            <a:ext cx="396044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3. Дополни предложение.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1520" y="3645024"/>
            <a:ext cx="3960440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4. Рассмотри рисунок на стр.131 и прочитай к нему строки из рассказа.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36096" y="3212976"/>
            <a:ext cx="1237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МОГУЧУЮ</a:t>
            </a:r>
            <a:endParaRPr lang="ru-RU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932040" y="4005064"/>
            <a:ext cx="2777812" cy="83099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4. По ней плывут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корабли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баржи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1520" y="5013176"/>
            <a:ext cx="3960440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5. Как люди называют главную</a:t>
            </a:r>
          </a:p>
          <a:p>
            <a:pPr marL="342900" indent="-342900"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реку нашей страны? Прочитай.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99992" y="5157192"/>
            <a:ext cx="4409771" cy="138499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5. Главную реку нашей страны называют -  </a:t>
            </a:r>
          </a:p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Волга- матушка.</a:t>
            </a:r>
            <a:endParaRPr lang="ru-RU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/>
      <p:bldP spid="14" grpId="0" animBg="1"/>
      <p:bldP spid="12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260648"/>
            <a:ext cx="8784976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мы дела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ли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1556792"/>
            <a:ext cx="8301760" cy="33239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Дума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ли</a:t>
            </a:r>
          </a:p>
          <a:p>
            <a:pPr marL="342900" indent="-342900">
              <a:buAutoNum type="arabicPeriod"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Чита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ли</a:t>
            </a:r>
          </a:p>
          <a:p>
            <a:pPr marL="342900" indent="-342900">
              <a:buAutoNum type="arabicPeriod"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Отвеча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ли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на вопросы</a:t>
            </a:r>
          </a:p>
          <a:p>
            <a:pPr marL="342900" indent="-342900">
              <a:buAutoNum type="arabicPeriod"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Хорошо говори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ли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все звуки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260648"/>
            <a:ext cx="8784976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мы узнали нового: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1556792"/>
            <a:ext cx="3960440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 узнали, что…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1196752"/>
            <a:ext cx="43610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река начинается с родника.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139952" y="1988840"/>
            <a:ext cx="36676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главная  река  - Волга.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347864" y="2708920"/>
            <a:ext cx="53549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 реке плавают баржи и корабли.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3645024"/>
            <a:ext cx="83529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река поит поля, помогает вырабатывать электричество.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71600" y="4509120"/>
            <a:ext cx="65818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главную реку называют – Волга –матушка.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260648"/>
            <a:ext cx="8784976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Оценка деятельности учащихся: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images49.fotosik.pl/24/95813f1b7388668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80728"/>
            <a:ext cx="4762500" cy="345757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084168" y="2060848"/>
            <a:ext cx="22040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Молодцы!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7624" y="4869160"/>
            <a:ext cx="6709144" cy="138499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Домашнее задание:</a:t>
            </a:r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стр.131-132 читать, ответы на вопросы.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260648"/>
            <a:ext cx="8784976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будем делать :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1340768"/>
            <a:ext cx="8301760" cy="33239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Думать</a:t>
            </a:r>
          </a:p>
          <a:p>
            <a:pPr marL="342900" indent="-342900">
              <a:buAutoNum type="arabicPeriod"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Читать</a:t>
            </a:r>
          </a:p>
          <a:p>
            <a:pPr marL="342900" indent="-342900">
              <a:buAutoNum type="arabicPeriod"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Отвечать на вопросы</a:t>
            </a:r>
          </a:p>
          <a:p>
            <a:pPr marL="342900" indent="-342900">
              <a:buAutoNum type="arabicPeriod"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Хорошо говорить все звуки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9512" y="262389"/>
            <a:ext cx="8784976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РЕЧЕВАЯ    ЗАРЯДКА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504" y="1340768"/>
            <a:ext cx="8901283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Вол – га           Волга                Волга</a:t>
            </a:r>
          </a:p>
          <a:p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Род-ни-чок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     родни –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чок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   родничок</a:t>
            </a:r>
          </a:p>
          <a:p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Ко-раб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–лик    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кораб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лик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     кораблик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Тур –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би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ны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турби-ны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        турбины</a:t>
            </a:r>
          </a:p>
          <a:p>
            <a:endParaRPr lang="ru-RU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1475656" y="4221088"/>
            <a:ext cx="6955430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Э-лек-тро-стан-ций</a:t>
            </a: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Турби-ны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электростан-ций</a:t>
            </a: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Турбины    электростанций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H="1">
            <a:off x="7164288" y="1412776"/>
            <a:ext cx="144016" cy="144016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>
            <a:off x="8388424" y="1988840"/>
            <a:ext cx="144016" cy="144016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>
            <a:off x="7524328" y="2564904"/>
            <a:ext cx="144016" cy="216024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7956376" y="3212976"/>
            <a:ext cx="144016" cy="144016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H="1">
            <a:off x="6732240" y="5661248"/>
            <a:ext cx="144016" cy="144016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>
            <a:off x="2843808" y="5661248"/>
            <a:ext cx="144016" cy="144016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5796136" y="5805264"/>
            <a:ext cx="216024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6948264" y="2132856"/>
            <a:ext cx="216024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>
            <a:off x="6948264" y="2780928"/>
            <a:ext cx="144016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anapa-dub.ucoz.ru/Pisateli/010612/jakovlev_fo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6632"/>
            <a:ext cx="2642731" cy="29416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79512" y="3212976"/>
            <a:ext cx="4315027" cy="193899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Юрий Яковлевич</a:t>
            </a:r>
          </a:p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Яковлев</a:t>
            </a:r>
          </a:p>
          <a:p>
            <a:pPr algn="ctr"/>
            <a:r>
              <a:rPr lang="ru-RU" sz="4000" dirty="0" smtClean="0"/>
              <a:t> (1923—1996) 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03848" y="188640"/>
            <a:ext cx="4104456" cy="286232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исатель и сценарист, </a:t>
            </a:r>
          </a:p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автор книг для подростков и юношества.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http://fanread.ru/img/?src=874585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010" y="2564904"/>
            <a:ext cx="1435961" cy="19943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0" name="Picture 6" descr="http://schoolbiblio.ucoz.ru/_ld/0/16024011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28" y="260648"/>
            <a:ext cx="1374511" cy="17831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2" name="Picture 8" descr="http://lib.rus.ec/cover/40530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3501008"/>
            <a:ext cx="1515768" cy="19629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4" name="Picture 10" descr="http://imgs.marketdigest.ru/covers2/1075489of/1084968of/1084978of/1118817of/B5372331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79912" y="4941168"/>
            <a:ext cx="1324246" cy="17281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6" name="Picture 12" descr="http://artmus.culture21.ru/MuseumImages/9238jpg/923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92280" y="4869160"/>
            <a:ext cx="1185317" cy="15693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16632"/>
            <a:ext cx="8784976" cy="120032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Какой рассказ Ю.Яковлева вы уже читали?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1916832"/>
            <a:ext cx="80084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Я читал (-а) рассказ …………………….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55976" y="1844824"/>
            <a:ext cx="38184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«Наша Родина»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3140968"/>
            <a:ext cx="8496944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такое -  Родина?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4221088"/>
            <a:ext cx="65930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Родина – это …………………….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59832" y="4077072"/>
            <a:ext cx="53604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есто, где ты живёшь.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188640"/>
            <a:ext cx="8496944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Скажи по-другому: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1124744"/>
            <a:ext cx="697838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Родина наша </a:t>
            </a:r>
            <a:r>
              <a:rPr lang="ru-RU" sz="6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велика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2420888"/>
            <a:ext cx="77289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Родина наша </a:t>
            </a:r>
            <a:r>
              <a:rPr lang="ru-RU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очень большая.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4725144"/>
            <a:ext cx="765440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Она похожа на могучую птицу.</a:t>
            </a:r>
            <a:endParaRPr lang="ru-RU" sz="4400" dirty="0"/>
          </a:p>
        </p:txBody>
      </p:sp>
      <p:sp>
        <p:nvSpPr>
          <p:cNvPr id="8" name="TextBox 7"/>
          <p:cNvSpPr txBox="1"/>
          <p:nvPr/>
        </p:nvSpPr>
        <p:spPr>
          <a:xfrm>
            <a:off x="467544" y="3429000"/>
            <a:ext cx="8496944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что похожа наша Родина?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88640"/>
            <a:ext cx="8496944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Дополни предложение: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980728"/>
            <a:ext cx="62428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Наша Родина -  это …..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1772816"/>
            <a:ext cx="1134991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горы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99792" y="1916832"/>
            <a:ext cx="1680588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долины</a:t>
            </a:r>
            <a:endParaRPr lang="ru-RU"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92080" y="1988840"/>
            <a:ext cx="1048172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леса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08304" y="1556792"/>
            <a:ext cx="1290738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степи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528" y="4077072"/>
            <a:ext cx="1619672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реки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27784" y="4149080"/>
            <a:ext cx="1149674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моря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60032" y="4365104"/>
            <a:ext cx="1192955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города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36296" y="4077072"/>
            <a:ext cx="1418978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деревни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http://kolyan.net/uploads/posts/2010-01/thumbs/1264694002_0_b642_42cfef2a_xl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492896"/>
            <a:ext cx="1944216" cy="1294235"/>
          </a:xfrm>
          <a:prstGeom prst="rect">
            <a:avLst/>
          </a:prstGeom>
          <a:noFill/>
        </p:spPr>
      </p:pic>
      <p:pic>
        <p:nvPicPr>
          <p:cNvPr id="14340" name="Picture 4" descr="http://photo.academ.org/data/media/357/1000.jpg"/>
          <p:cNvPicPr>
            <a:picLocks noChangeAspect="1" noChangeArrowheads="1"/>
          </p:cNvPicPr>
          <p:nvPr/>
        </p:nvPicPr>
        <p:blipFill>
          <a:blip r:embed="rId3" cstate="print"/>
          <a:srcRect r="6998" b="29076"/>
          <a:stretch>
            <a:fillRect/>
          </a:stretch>
        </p:blipFill>
        <p:spPr bwMode="auto">
          <a:xfrm>
            <a:off x="2267744" y="2708920"/>
            <a:ext cx="2376264" cy="12063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342" name="Picture 6" descr="http://www.syntone-spb.ru/files/images/36QU6sfRSz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2708920"/>
            <a:ext cx="1874573" cy="14059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344" name="Picture 8" descr="http://ruvr.ru/files/Image/Editiors/Mongolia/mongolskay_redakcia/Iyn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6256" y="2348880"/>
            <a:ext cx="2092288" cy="13681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346" name="Picture 10" descr="http://explorer-land.ru/assets/cache/img/500w/foto/reki_rossii/249565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4725144"/>
            <a:ext cx="1985596" cy="1493168"/>
          </a:xfrm>
          <a:prstGeom prst="rect">
            <a:avLst/>
          </a:prstGeom>
          <a:noFill/>
        </p:spPr>
      </p:pic>
      <p:pic>
        <p:nvPicPr>
          <p:cNvPr id="14348" name="Picture 12" descr="http://stat18.privet.ru/lr/0a280a04baef21ed80e555f4c35ff91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67744" y="4869160"/>
            <a:ext cx="1966054" cy="14760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350" name="Picture 14" descr="http://ekabu2.unistorageserve.ru/513628217efa6e6b8033633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27984" y="5013176"/>
            <a:ext cx="2356966" cy="15689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352" name="Picture 16" descr="http://kolyan.net/uploads/forum/thumbs/1279026587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20272" y="4725144"/>
            <a:ext cx="1858963" cy="14044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88640"/>
            <a:ext cx="8496944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Рассказ: «Волга»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1052736"/>
            <a:ext cx="820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Что ты прочитал?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378904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3. О чём этот рассказ?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63888" y="1628800"/>
            <a:ext cx="4536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 прочитал (-а) рассказ.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2348880"/>
            <a:ext cx="46431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2. Как называется рассказ?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47864" y="3140968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2.Рассказ называется -  «Волга».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63888" y="4509120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 Рассказ о реке.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3528" y="5301208"/>
            <a:ext cx="8496944" cy="120032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Будем читать рассказ и работать над словарём.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88640"/>
            <a:ext cx="8496944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Словарь: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340768"/>
            <a:ext cx="86613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Родничок – родник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– место откуда  выходит из земли  вода.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http://allcoins.msk.ru/wp-content/uploads/2013/03/59888571_rodni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916832"/>
            <a:ext cx="3155107" cy="212818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67544" y="4149080"/>
            <a:ext cx="8496944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Прочитай словами из рассказа: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3608" y="5229200"/>
            <a:ext cx="73359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Вырывается из земли серебристая струйка воды.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472</Words>
  <Application>Microsoft Office PowerPoint</Application>
  <PresentationFormat>Экран (4:3)</PresentationFormat>
  <Paragraphs>114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Helen</dc:creator>
  <cp:lastModifiedBy>Helen</cp:lastModifiedBy>
  <cp:revision>14</cp:revision>
  <dcterms:created xsi:type="dcterms:W3CDTF">2014-04-13T16:59:16Z</dcterms:created>
  <dcterms:modified xsi:type="dcterms:W3CDTF">2014-06-01T16:53:05Z</dcterms:modified>
</cp:coreProperties>
</file>