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63" r:id="rId4"/>
    <p:sldId id="256" r:id="rId5"/>
    <p:sldId id="257" r:id="rId6"/>
    <p:sldId id="258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peppitext.de/WiCoMaus/15maus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http://www.peppitext.de/WiCoMaus/15maus.gif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9.jpeg"/><Relationship Id="rId5" Type="http://schemas.openxmlformats.org/officeDocument/2006/relationships/image" Target="http://www.childstoryhour.com/images/coloring/mouse.jpg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peppitext.de/WiCoMaus/15maus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садDSC0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991136" cy="49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Users\Саша\Desktop\нытва\рисунки к занятию\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256"/>
            <a:ext cx="1857388" cy="2126780"/>
          </a:xfrm>
          <a:prstGeom prst="rect">
            <a:avLst/>
          </a:prstGeom>
          <a:noFill/>
        </p:spPr>
      </p:pic>
      <p:pic>
        <p:nvPicPr>
          <p:cNvPr id="3076" name="Picture 4" descr="D:\Users\Саша\Desktop\нытва\рисунки к занятию\ref-1_941333578-2366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2312173" cy="3343277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2357422" y="2071678"/>
            <a:ext cx="1428760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571736" y="4214818"/>
            <a:ext cx="1143008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000628" y="2071678"/>
            <a:ext cx="1500198" cy="10001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t="33333"/>
          <a:stretch>
            <a:fillRect/>
          </a:stretch>
        </p:blipFill>
        <p:spPr bwMode="auto">
          <a:xfrm>
            <a:off x="6715140" y="500042"/>
            <a:ext cx="2071692" cy="20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Саша\Desktop\нытва\рисунки к занятию\emma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2095500" cy="2305050"/>
          </a:xfrm>
          <a:prstGeom prst="rect">
            <a:avLst/>
          </a:prstGeom>
          <a:noFill/>
        </p:spPr>
      </p:pic>
      <p:pic>
        <p:nvPicPr>
          <p:cNvPr id="5123" name="Picture 3" descr="D:\Users\Саша\Desktop\нытва\рисунки к занятию\buch_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34" y="285728"/>
            <a:ext cx="2095500" cy="2305050"/>
          </a:xfrm>
          <a:prstGeom prst="rect">
            <a:avLst/>
          </a:prstGeom>
          <a:noFill/>
        </p:spPr>
      </p:pic>
      <p:pic>
        <p:nvPicPr>
          <p:cNvPr id="5124" name="Picture 4" descr="D:\Users\Саша\Desktop\нытва\рисунки к занятию\gaz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429000"/>
            <a:ext cx="2428892" cy="2305050"/>
          </a:xfrm>
          <a:prstGeom prst="rect">
            <a:avLst/>
          </a:prstGeom>
          <a:noFill/>
        </p:spPr>
      </p:pic>
      <p:pic>
        <p:nvPicPr>
          <p:cNvPr id="5125" name="Picture 5" descr="D:\Users\Саша\Desktop\нытва\рисунки к занятию\iздрай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7158" y="3357562"/>
            <a:ext cx="2357454" cy="250033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13486" y="1094829"/>
            <a:ext cx="535785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детства пью я молоко,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В нем и сила, и тепло!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Ведь оно волшебное,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Доброе, полезное!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С ним расту я по часам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И совет хороший дам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Вместо пепси, лимонада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  Молоко пить чаще надо!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  Молоко всем помогает: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  Зубы, десны укрепляет!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           Чувствуешь себя легко,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  Если пьешь ты молоко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250030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Эмма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257174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Буч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5857892"/>
            <a:ext cx="112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858148" y="5715016"/>
            <a:ext cx="61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Газ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5992"/>
            <a:ext cx="1902439" cy="23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991136" cy="49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Users\Саша\Desktop\нытва\рисунки к занятию\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256"/>
            <a:ext cx="1857388" cy="2126780"/>
          </a:xfrm>
          <a:prstGeom prst="rect">
            <a:avLst/>
          </a:prstGeom>
          <a:noFill/>
        </p:spPr>
      </p:pic>
      <p:pic>
        <p:nvPicPr>
          <p:cNvPr id="3076" name="Picture 4" descr="D:\Users\Саша\Desktop\нытва\рисунки к занятию\ref-1_941333578-2366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2312173" cy="3343277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2357422" y="2071678"/>
            <a:ext cx="1428760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571736" y="4214818"/>
            <a:ext cx="1143008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000628" y="2071678"/>
            <a:ext cx="1500198" cy="10001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t="33333"/>
          <a:stretch>
            <a:fillRect/>
          </a:stretch>
        </p:blipFill>
        <p:spPr bwMode="auto">
          <a:xfrm>
            <a:off x="6715140" y="500042"/>
            <a:ext cx="2071692" cy="20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Картинка 211 из 12957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0034" y="428604"/>
            <a:ext cx="3448050" cy="3810000"/>
          </a:xfrm>
          <a:prstGeom prst="rect">
            <a:avLst/>
          </a:prstGeom>
          <a:noFill/>
        </p:spPr>
      </p:pic>
      <p:pic>
        <p:nvPicPr>
          <p:cNvPr id="7" name="i-main-pic" descr="Картинка 211 из 12957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flipH="1">
            <a:off x="5000628" y="428604"/>
            <a:ext cx="344805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00826" y="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Филипп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Яков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1367476" cy="112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786190"/>
            <a:ext cx="1143008" cy="9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4500570"/>
            <a:ext cx="1388585" cy="120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 r="19999"/>
          <a:stretch>
            <a:fillRect/>
          </a:stretch>
        </p:blipFill>
        <p:spPr bwMode="auto">
          <a:xfrm>
            <a:off x="1357290" y="4929198"/>
            <a:ext cx="1571636" cy="147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214950"/>
            <a:ext cx="1428760" cy="11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-main-pic" descr="Картинка 211 из 12957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" y="500042"/>
            <a:ext cx="5072065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Яков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0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Филипп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1" name="i-main-pic" descr="Картинка 6 из 12957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538915" y="428604"/>
            <a:ext cx="2605085" cy="414338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5357826"/>
            <a:ext cx="1305786" cy="12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5572140"/>
            <a:ext cx="857256" cy="86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429264"/>
            <a:ext cx="1071570" cy="109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5572140"/>
            <a:ext cx="1000132" cy="96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48" y="5500702"/>
            <a:ext cx="1057273" cy="107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4214818"/>
            <a:ext cx="1143008" cy="99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3702" y="4286256"/>
            <a:ext cx="1428760" cy="89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1" y="0"/>
            <a:ext cx="1428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Яков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" name="i-main-pic" descr="Картинка 211 из 12957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428604"/>
            <a:ext cx="5072065" cy="6143668"/>
          </a:xfrm>
          <a:prstGeom prst="rect">
            <a:avLst/>
          </a:prstGeom>
          <a:noFill/>
        </p:spPr>
      </p:pic>
      <p:pic>
        <p:nvPicPr>
          <p:cNvPr id="3" name="i-main-pic" descr="Картинка 211 из 12957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 flipH="1">
            <a:off x="3643304" y="2357430"/>
            <a:ext cx="5500695" cy="61248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0"/>
            <a:ext cx="250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Филипп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857652" cy="2889968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876"/>
            <a:ext cx="3786182" cy="2857496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4" name="Picture 2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14290"/>
            <a:ext cx="4143404" cy="2857520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571876"/>
            <a:ext cx="3786214" cy="2857520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2428892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857652" cy="2889968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876"/>
            <a:ext cx="3786182" cy="2857496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876"/>
            <a:ext cx="3643338" cy="2857520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28"/>
            <a:ext cx="3714776" cy="2786082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2428892" cy="24288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857652" cy="2889968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876"/>
            <a:ext cx="3786182" cy="2857496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876"/>
            <a:ext cx="3643338" cy="2857520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85720" y="285728"/>
            <a:ext cx="3714776" cy="2857520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BEST</cp:lastModifiedBy>
  <cp:revision>29</cp:revision>
  <dcterms:created xsi:type="dcterms:W3CDTF">2012-01-27T16:29:25Z</dcterms:created>
  <dcterms:modified xsi:type="dcterms:W3CDTF">2013-12-23T17:00:30Z</dcterms:modified>
</cp:coreProperties>
</file>