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BD1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4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4786346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Загадочные сказки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Шарля Перро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8458200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красотой его не наделила,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Зато умом сверх меры наградила.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 и помог ему счастливым стать.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может его имя отгадать?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Myr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643182"/>
            <a:ext cx="314787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928670"/>
            <a:ext cx="3714776" cy="5133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Рике-Хохолок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Шарль Перро –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французский сказочник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Charles_Perr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600201"/>
            <a:ext cx="3929089" cy="4757757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krasnaya_shapo4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436">
            <a:off x="6845687" y="1491415"/>
            <a:ext cx="2020675" cy="240211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 descr="39049718_9Cinderellas20D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0812">
            <a:off x="177393" y="1630252"/>
            <a:ext cx="2643206" cy="1879613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Рисунок 9" descr="83974439_large_spyaschaya_krasav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5992">
            <a:off x="6484962" y="4618470"/>
            <a:ext cx="2524116" cy="189308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Рисунок 11" descr="133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26245">
            <a:off x="49993" y="4597267"/>
            <a:ext cx="2745794" cy="197928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_fc792b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9"/>
            <a:ext cx="2839967" cy="478634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1628 г. – 1703 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 descr="paris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52"/>
            <a:ext cx="2786082" cy="399087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Рисунок 8" descr="paris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8515">
            <a:off x="6456432" y="2694672"/>
            <a:ext cx="2303876" cy="307183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00430" y="464344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Шарлю Перро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Париже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Сказки Шарля Перро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Спящая красавица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Золушка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в сапогах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Ослиная шкура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Синяя борода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Мальчик-с-пальчик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Подарки феи (Волшебница)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Шапочка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Рике-Хохолок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sinbor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000108"/>
            <a:ext cx="2786082" cy="335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09003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Загадки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шапочке я красной,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Пирожки в корзинке.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шагаю к бабушке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лесной тропинке.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встречу Волка,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не зареву,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тогда охотников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Громко позову.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714356"/>
            <a:ext cx="350046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Шапочка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68031509_im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82686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сказка не нова,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ней принцесса всё спала,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Феи злобной то вина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укол веретена.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da868d1b6e00f9a894cdd0c2fbee25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4384968" cy="3544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857232"/>
            <a:ext cx="385765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Спящая красавица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на балу никогда не бывала,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Чистила, мыла, варила и пряла.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же случилось попасть мне на бал,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голову принц от любви потерял.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Туфельку я потеряла тогда же.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я такая? Кто тут подскажет?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0_66e44_2d7bc30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2907609"/>
            <a:ext cx="4643439" cy="395039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785794"/>
            <a:ext cx="2428892" cy="594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Золушка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Знайте, этого плутишку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Никому не обхитрить: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Людоеда, словно мышку,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Умудрился проглотить!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шпоры звенят у него на ногах,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Скажите мне, кто это?...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7367f_2183c3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4556581" cy="3190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857232"/>
            <a:ext cx="314327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 в сапогах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жен его постигла злая участь –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Лишил он жизни их…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злодей! Кто ж он?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имя скорей!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sinyaya-bor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71810"/>
            <a:ext cx="4714908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857232"/>
            <a:ext cx="3429024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Синяя Борода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91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Загадочные сказки  Шарля Перро</vt:lpstr>
      <vt:lpstr>Шарль Перро –  французский сказочник</vt:lpstr>
      <vt:lpstr>Слайд 3</vt:lpstr>
      <vt:lpstr>Сказки Шарля Перро</vt:lpstr>
      <vt:lpstr>           Загадки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44</cp:revision>
  <dcterms:modified xsi:type="dcterms:W3CDTF">2013-10-18T10:14:10Z</dcterms:modified>
</cp:coreProperties>
</file>