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87" r:id="rId4"/>
    <p:sldId id="275" r:id="rId5"/>
    <p:sldId id="257" r:id="rId6"/>
    <p:sldId id="258" r:id="rId7"/>
    <p:sldId id="259" r:id="rId8"/>
    <p:sldId id="260" r:id="rId9"/>
    <p:sldId id="262" r:id="rId10"/>
    <p:sldId id="263" r:id="rId11"/>
    <p:sldId id="277" r:id="rId12"/>
    <p:sldId id="264" r:id="rId13"/>
    <p:sldId id="265" r:id="rId14"/>
    <p:sldId id="266" r:id="rId15"/>
    <p:sldId id="267" r:id="rId16"/>
    <p:sldId id="268" r:id="rId17"/>
    <p:sldId id="269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0556B-2AF6-446E-968D-43DE7CD4BBB0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8976EE-FE33-4BFE-A614-D2A30C64812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К структуре Программы и ее объему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23B19E34-D698-4C67-81AC-90CC65F7A2D5}" type="parTrans" cxnId="{54BFAD92-3EC6-44D6-AE48-90C316F9822B}">
      <dgm:prSet/>
      <dgm:spPr/>
      <dgm:t>
        <a:bodyPr/>
        <a:lstStyle/>
        <a:p>
          <a:endParaRPr lang="ru-RU"/>
        </a:p>
      </dgm:t>
    </dgm:pt>
    <dgm:pt modelId="{15602A55-7904-44D6-AB72-65AC8618509E}" type="sibTrans" cxnId="{54BFAD92-3EC6-44D6-AE48-90C316F9822B}">
      <dgm:prSet/>
      <dgm:spPr/>
      <dgm:t>
        <a:bodyPr/>
        <a:lstStyle/>
        <a:p>
          <a:endParaRPr lang="ru-RU"/>
        </a:p>
      </dgm:t>
    </dgm:pt>
    <dgm:pt modelId="{209903D6-400E-4421-8037-5F538CFB8C81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Условиям реализации</a:t>
          </a:r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B7730208-32B7-4FBC-B8D5-70B3014295AC}" type="parTrans" cxnId="{6D4287CA-6B6D-41CC-91A1-EECFF0F61413}">
      <dgm:prSet/>
      <dgm:spPr/>
      <dgm:t>
        <a:bodyPr/>
        <a:lstStyle/>
        <a:p>
          <a:endParaRPr lang="ru-RU"/>
        </a:p>
      </dgm:t>
    </dgm:pt>
    <dgm:pt modelId="{20FC4A79-BB3D-47B4-A037-9D6F0A2C15AA}" type="sibTrans" cxnId="{6D4287CA-6B6D-41CC-91A1-EECFF0F61413}">
      <dgm:prSet/>
      <dgm:spPr/>
      <dgm:t>
        <a:bodyPr/>
        <a:lstStyle/>
        <a:p>
          <a:endParaRPr lang="ru-RU"/>
        </a:p>
      </dgm:t>
    </dgm:pt>
    <dgm:pt modelId="{7D2F4A14-D885-49AF-BAD3-3B02ECE3445E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Результатам освоения  Программы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00FD898F-79B2-4AC4-870A-52E0F01DDD52}" type="parTrans" cxnId="{DB8F59DB-A153-4E3B-B9E5-A662290B8B85}">
      <dgm:prSet/>
      <dgm:spPr/>
      <dgm:t>
        <a:bodyPr/>
        <a:lstStyle/>
        <a:p>
          <a:endParaRPr lang="ru-RU"/>
        </a:p>
      </dgm:t>
    </dgm:pt>
    <dgm:pt modelId="{6C06CEED-94EB-4B41-8575-6981220C4201}" type="sibTrans" cxnId="{DB8F59DB-A153-4E3B-B9E5-A662290B8B85}">
      <dgm:prSet/>
      <dgm:spPr/>
      <dgm:t>
        <a:bodyPr/>
        <a:lstStyle/>
        <a:p>
          <a:endParaRPr lang="ru-RU"/>
        </a:p>
      </dgm:t>
    </dgm:pt>
    <dgm:pt modelId="{57B919B5-FE0C-4331-AAAE-D12BD129ACE9}" type="pres">
      <dgm:prSet presAssocID="{9300556B-2AF6-446E-968D-43DE7CD4BB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FC65B-ABAE-4F51-9FA3-A8C771326512}" type="pres">
      <dgm:prSet presAssocID="{998976EE-FE33-4BFE-A614-D2A30C6481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2B6C4-AA85-42A4-B899-F6CCA9C1F544}" type="pres">
      <dgm:prSet presAssocID="{15602A55-7904-44D6-AB72-65AC8618509E}" presName="sibTrans" presStyleCnt="0"/>
      <dgm:spPr/>
    </dgm:pt>
    <dgm:pt modelId="{BF0F35C5-5072-4AF2-9049-7BC5E1AAA1BE}" type="pres">
      <dgm:prSet presAssocID="{209903D6-400E-4421-8037-5F538CFB8C8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7308D-ADEE-4B31-B977-E23EA3119C9A}" type="pres">
      <dgm:prSet presAssocID="{20FC4A79-BB3D-47B4-A037-9D6F0A2C15AA}" presName="sibTrans" presStyleCnt="0"/>
      <dgm:spPr/>
    </dgm:pt>
    <dgm:pt modelId="{2896B217-7F8A-44AB-ADBC-D04BCF0BFB10}" type="pres">
      <dgm:prSet presAssocID="{7D2F4A14-D885-49AF-BAD3-3B02ECE344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ABC72-7693-4207-BE97-07853D8371A5}" type="presOf" srcId="{7D2F4A14-D885-49AF-BAD3-3B02ECE3445E}" destId="{2896B217-7F8A-44AB-ADBC-D04BCF0BFB10}" srcOrd="0" destOrd="0" presId="urn:microsoft.com/office/officeart/2005/8/layout/default"/>
    <dgm:cxn modelId="{6D4287CA-6B6D-41CC-91A1-EECFF0F61413}" srcId="{9300556B-2AF6-446E-968D-43DE7CD4BBB0}" destId="{209903D6-400E-4421-8037-5F538CFB8C81}" srcOrd="1" destOrd="0" parTransId="{B7730208-32B7-4FBC-B8D5-70B3014295AC}" sibTransId="{20FC4A79-BB3D-47B4-A037-9D6F0A2C15AA}"/>
    <dgm:cxn modelId="{DB8F59DB-A153-4E3B-B9E5-A662290B8B85}" srcId="{9300556B-2AF6-446E-968D-43DE7CD4BBB0}" destId="{7D2F4A14-D885-49AF-BAD3-3B02ECE3445E}" srcOrd="2" destOrd="0" parTransId="{00FD898F-79B2-4AC4-870A-52E0F01DDD52}" sibTransId="{6C06CEED-94EB-4B41-8575-6981220C4201}"/>
    <dgm:cxn modelId="{54BFAD92-3EC6-44D6-AE48-90C316F9822B}" srcId="{9300556B-2AF6-446E-968D-43DE7CD4BBB0}" destId="{998976EE-FE33-4BFE-A614-D2A30C64812D}" srcOrd="0" destOrd="0" parTransId="{23B19E34-D698-4C67-81AC-90CC65F7A2D5}" sibTransId="{15602A55-7904-44D6-AB72-65AC8618509E}"/>
    <dgm:cxn modelId="{87945E6B-8D60-4D7E-ADA7-E71F9E79DB46}" type="presOf" srcId="{998976EE-FE33-4BFE-A614-D2A30C64812D}" destId="{598FC65B-ABAE-4F51-9FA3-A8C771326512}" srcOrd="0" destOrd="0" presId="urn:microsoft.com/office/officeart/2005/8/layout/default"/>
    <dgm:cxn modelId="{CDBBDCA1-D465-438E-91CD-0D10132C9AD2}" type="presOf" srcId="{209903D6-400E-4421-8037-5F538CFB8C81}" destId="{BF0F35C5-5072-4AF2-9049-7BC5E1AAA1BE}" srcOrd="0" destOrd="0" presId="urn:microsoft.com/office/officeart/2005/8/layout/default"/>
    <dgm:cxn modelId="{9B907253-6B38-4F1D-87ED-AD7AB7580BE2}" type="presOf" srcId="{9300556B-2AF6-446E-968D-43DE7CD4BBB0}" destId="{57B919B5-FE0C-4331-AAAE-D12BD129ACE9}" srcOrd="0" destOrd="0" presId="urn:microsoft.com/office/officeart/2005/8/layout/default"/>
    <dgm:cxn modelId="{04AF7DF6-FF4C-41FD-92D4-C9B9989D0BC3}" type="presParOf" srcId="{57B919B5-FE0C-4331-AAAE-D12BD129ACE9}" destId="{598FC65B-ABAE-4F51-9FA3-A8C771326512}" srcOrd="0" destOrd="0" presId="urn:microsoft.com/office/officeart/2005/8/layout/default"/>
    <dgm:cxn modelId="{F915DEA1-E35D-4D07-8B35-C0AAD7AAC6D6}" type="presParOf" srcId="{57B919B5-FE0C-4331-AAAE-D12BD129ACE9}" destId="{6412B6C4-AA85-42A4-B899-F6CCA9C1F544}" srcOrd="1" destOrd="0" presId="urn:microsoft.com/office/officeart/2005/8/layout/default"/>
    <dgm:cxn modelId="{38BBEC57-DA06-4DED-B66B-F7CE130FB76B}" type="presParOf" srcId="{57B919B5-FE0C-4331-AAAE-D12BD129ACE9}" destId="{BF0F35C5-5072-4AF2-9049-7BC5E1AAA1BE}" srcOrd="2" destOrd="0" presId="urn:microsoft.com/office/officeart/2005/8/layout/default"/>
    <dgm:cxn modelId="{0D86B5E7-7F62-45BA-B16A-EF87FC79F68D}" type="presParOf" srcId="{57B919B5-FE0C-4331-AAAE-D12BD129ACE9}" destId="{1EB7308D-ADEE-4B31-B977-E23EA3119C9A}" srcOrd="3" destOrd="0" presId="urn:microsoft.com/office/officeart/2005/8/layout/default"/>
    <dgm:cxn modelId="{7A5547A2-1DB2-4348-9BD1-FC4055DDABA4}" type="presParOf" srcId="{57B919B5-FE0C-4331-AAAE-D12BD129ACE9}" destId="{2896B217-7F8A-44AB-ADBC-D04BCF0BFB1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278E62-10B0-4103-9946-4E9EA900B2F5}" type="doc">
      <dgm:prSet loTypeId="urn:microsoft.com/office/officeart/2005/8/layout/process5" loCatId="process" qsTypeId="urn:microsoft.com/office/officeart/2005/8/quickstyle/3d2" qsCatId="3D" csTypeId="urn:microsoft.com/office/officeart/2005/8/colors/colorful1" csCatId="colorful" phldr="1"/>
      <dgm:spPr/>
    </dgm:pt>
    <dgm:pt modelId="{7AA27471-F17C-4A5F-A2A5-8CB1540AC39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психолого-педагогические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1F0845D-C54F-486E-BC95-24D2DE033A70}" type="parTrans" cxnId="{6F8E5F25-39D9-4EB6-935B-E20B81534C1C}">
      <dgm:prSet/>
      <dgm:spPr/>
      <dgm:t>
        <a:bodyPr/>
        <a:lstStyle/>
        <a:p>
          <a:endParaRPr lang="ru-RU"/>
        </a:p>
      </dgm:t>
    </dgm:pt>
    <dgm:pt modelId="{FC39064B-D121-424A-BA8D-45379D5E4599}" type="sibTrans" cxnId="{6F8E5F25-39D9-4EB6-935B-E20B81534C1C}">
      <dgm:prSet/>
      <dgm:spPr/>
      <dgm:t>
        <a:bodyPr/>
        <a:lstStyle/>
        <a:p>
          <a:endParaRPr lang="ru-RU"/>
        </a:p>
      </dgm:t>
    </dgm:pt>
    <dgm:pt modelId="{C69842C7-7854-40F8-AE41-D1045EA2D57E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кадровые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42397F3-372C-4A1A-8B7C-786AFA9244C2}" type="parTrans" cxnId="{AF8536AF-4B62-4691-BA4E-52F895350489}">
      <dgm:prSet/>
      <dgm:spPr/>
      <dgm:t>
        <a:bodyPr/>
        <a:lstStyle/>
        <a:p>
          <a:endParaRPr lang="ru-RU"/>
        </a:p>
      </dgm:t>
    </dgm:pt>
    <dgm:pt modelId="{E85CBDC3-A316-44A4-BF93-7830EAA43BE9}" type="sibTrans" cxnId="{AF8536AF-4B62-4691-BA4E-52F895350489}">
      <dgm:prSet/>
      <dgm:spPr/>
      <dgm:t>
        <a:bodyPr/>
        <a:lstStyle/>
        <a:p>
          <a:endParaRPr lang="ru-RU"/>
        </a:p>
      </dgm:t>
    </dgm:pt>
    <dgm:pt modelId="{2231F1E6-8A0B-4EFD-AE0D-FADA70F348A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материально-технические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8100C90-54FC-4E7D-B909-87809E073C6E}" type="parTrans" cxnId="{0FAB4571-2BCD-47A0-B492-F34A1A9EDD88}">
      <dgm:prSet/>
      <dgm:spPr/>
      <dgm:t>
        <a:bodyPr/>
        <a:lstStyle/>
        <a:p>
          <a:endParaRPr lang="ru-RU"/>
        </a:p>
      </dgm:t>
    </dgm:pt>
    <dgm:pt modelId="{31116DC0-0471-4C73-97FA-A7787005A6EC}" type="sibTrans" cxnId="{0FAB4571-2BCD-47A0-B492-F34A1A9EDD88}">
      <dgm:prSet/>
      <dgm:spPr/>
      <dgm:t>
        <a:bodyPr/>
        <a:lstStyle/>
        <a:p>
          <a:endParaRPr lang="ru-RU"/>
        </a:p>
      </dgm:t>
    </dgm:pt>
    <dgm:pt modelId="{91C16AD7-7E04-4034-8157-DE94D994DFE1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финансовые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5DF4F02-EC4D-4281-AB17-E6E2CCC37D2F}" type="parTrans" cxnId="{BAB95946-CBE9-43B9-AD2F-A7DEA1EAA63E}">
      <dgm:prSet/>
      <dgm:spPr/>
      <dgm:t>
        <a:bodyPr/>
        <a:lstStyle/>
        <a:p>
          <a:endParaRPr lang="ru-RU"/>
        </a:p>
      </dgm:t>
    </dgm:pt>
    <dgm:pt modelId="{3712D004-804D-40F6-9854-A02869AB24D8}" type="sibTrans" cxnId="{BAB95946-CBE9-43B9-AD2F-A7DEA1EAA63E}">
      <dgm:prSet/>
      <dgm:spPr/>
      <dgm:t>
        <a:bodyPr/>
        <a:lstStyle/>
        <a:p>
          <a:endParaRPr lang="ru-RU"/>
        </a:p>
      </dgm:t>
    </dgm:pt>
    <dgm:pt modelId="{EADC7588-9E63-4AF6-8F20-ED7419D62343}">
      <dgm:prSet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требования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к предметно-развивающей среде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32A92A2-860D-40A7-BC33-37DACF17B037}" type="parTrans" cxnId="{D255EC92-3A37-424F-98D7-AA00A137656F}">
      <dgm:prSet/>
      <dgm:spPr/>
      <dgm:t>
        <a:bodyPr/>
        <a:lstStyle/>
        <a:p>
          <a:endParaRPr lang="ru-RU"/>
        </a:p>
      </dgm:t>
    </dgm:pt>
    <dgm:pt modelId="{343951BB-D424-44C1-A053-9A3D3A2E7DF7}" type="sibTrans" cxnId="{D255EC92-3A37-424F-98D7-AA00A137656F}">
      <dgm:prSet/>
      <dgm:spPr/>
      <dgm:t>
        <a:bodyPr/>
        <a:lstStyle/>
        <a:p>
          <a:endParaRPr lang="ru-RU"/>
        </a:p>
      </dgm:t>
    </dgm:pt>
    <dgm:pt modelId="{00F5B739-0082-40DB-BA4C-4E2240BB674C}" type="pres">
      <dgm:prSet presAssocID="{46278E62-10B0-4103-9946-4E9EA900B2F5}" presName="diagram" presStyleCnt="0">
        <dgm:presLayoutVars>
          <dgm:dir/>
          <dgm:resizeHandles val="exact"/>
        </dgm:presLayoutVars>
      </dgm:prSet>
      <dgm:spPr/>
    </dgm:pt>
    <dgm:pt modelId="{891F4E80-A2AA-4E3A-9676-1F8496969C69}" type="pres">
      <dgm:prSet presAssocID="{7AA27471-F17C-4A5F-A2A5-8CB1540AC3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47C31-2483-4065-A1D6-757D8834A8EB}" type="pres">
      <dgm:prSet presAssocID="{FC39064B-D121-424A-BA8D-45379D5E459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42726BF-9735-400F-81B3-A76C7C78DB33}" type="pres">
      <dgm:prSet presAssocID="{FC39064B-D121-424A-BA8D-45379D5E459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9636840-994A-4043-AD14-C04B0F4E1394}" type="pres">
      <dgm:prSet presAssocID="{C69842C7-7854-40F8-AE41-D1045EA2D5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D85DD-F811-470D-B723-5618595A123B}" type="pres">
      <dgm:prSet presAssocID="{E85CBDC3-A316-44A4-BF93-7830EAA43BE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BE3729A-4FBD-4888-BE74-2B41DE5D8AC3}" type="pres">
      <dgm:prSet presAssocID="{E85CBDC3-A316-44A4-BF93-7830EAA43BE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DF986B5-54FB-4924-B811-056EEB42123D}" type="pres">
      <dgm:prSet presAssocID="{2231F1E6-8A0B-4EFD-AE0D-FADA70F348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7722A-FCE5-466E-9C5D-730276E4B23F}" type="pres">
      <dgm:prSet presAssocID="{31116DC0-0471-4C73-97FA-A7787005A6E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2463453-E69E-4A8B-A0B5-D30ECA8703E6}" type="pres">
      <dgm:prSet presAssocID="{31116DC0-0471-4C73-97FA-A7787005A6E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D934CB0-122E-4554-A3DE-E3D94269C7B5}" type="pres">
      <dgm:prSet presAssocID="{EADC7588-9E63-4AF6-8F20-ED7419D6234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65480-6EE2-4254-906D-06BF4BA09E54}" type="pres">
      <dgm:prSet presAssocID="{343951BB-D424-44C1-A053-9A3D3A2E7DF7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9180DEB-D880-425A-900C-3E282250B554}" type="pres">
      <dgm:prSet presAssocID="{343951BB-D424-44C1-A053-9A3D3A2E7DF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1574411-480A-43C5-8FE1-9B823CFEE583}" type="pres">
      <dgm:prSet presAssocID="{91C16AD7-7E04-4034-8157-DE94D994DF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A941CF-9897-43A8-98DB-98147DF886A2}" type="presOf" srcId="{46278E62-10B0-4103-9946-4E9EA900B2F5}" destId="{00F5B739-0082-40DB-BA4C-4E2240BB674C}" srcOrd="0" destOrd="0" presId="urn:microsoft.com/office/officeart/2005/8/layout/process5"/>
    <dgm:cxn modelId="{F1D8A806-4E4B-4331-86AB-BC3427719BF9}" type="presOf" srcId="{E85CBDC3-A316-44A4-BF93-7830EAA43BE9}" destId="{B4AD85DD-F811-470D-B723-5618595A123B}" srcOrd="0" destOrd="0" presId="urn:microsoft.com/office/officeart/2005/8/layout/process5"/>
    <dgm:cxn modelId="{00182165-3FCE-47F1-A024-691DA4548C30}" type="presOf" srcId="{91C16AD7-7E04-4034-8157-DE94D994DFE1}" destId="{31574411-480A-43C5-8FE1-9B823CFEE583}" srcOrd="0" destOrd="0" presId="urn:microsoft.com/office/officeart/2005/8/layout/process5"/>
    <dgm:cxn modelId="{AF8536AF-4B62-4691-BA4E-52F895350489}" srcId="{46278E62-10B0-4103-9946-4E9EA900B2F5}" destId="{C69842C7-7854-40F8-AE41-D1045EA2D57E}" srcOrd="1" destOrd="0" parTransId="{542397F3-372C-4A1A-8B7C-786AFA9244C2}" sibTransId="{E85CBDC3-A316-44A4-BF93-7830EAA43BE9}"/>
    <dgm:cxn modelId="{BAB95946-CBE9-43B9-AD2F-A7DEA1EAA63E}" srcId="{46278E62-10B0-4103-9946-4E9EA900B2F5}" destId="{91C16AD7-7E04-4034-8157-DE94D994DFE1}" srcOrd="4" destOrd="0" parTransId="{15DF4F02-EC4D-4281-AB17-E6E2CCC37D2F}" sibTransId="{3712D004-804D-40F6-9854-A02869AB24D8}"/>
    <dgm:cxn modelId="{AD1ED8F2-8F03-458B-9040-B97E82A0B0B3}" type="presOf" srcId="{FC39064B-D121-424A-BA8D-45379D5E4599}" destId="{A42726BF-9735-400F-81B3-A76C7C78DB33}" srcOrd="1" destOrd="0" presId="urn:microsoft.com/office/officeart/2005/8/layout/process5"/>
    <dgm:cxn modelId="{9A69CF1C-2869-4135-9170-23C7B17D30ED}" type="presOf" srcId="{E85CBDC3-A316-44A4-BF93-7830EAA43BE9}" destId="{7BE3729A-4FBD-4888-BE74-2B41DE5D8AC3}" srcOrd="1" destOrd="0" presId="urn:microsoft.com/office/officeart/2005/8/layout/process5"/>
    <dgm:cxn modelId="{D255EC92-3A37-424F-98D7-AA00A137656F}" srcId="{46278E62-10B0-4103-9946-4E9EA900B2F5}" destId="{EADC7588-9E63-4AF6-8F20-ED7419D62343}" srcOrd="3" destOrd="0" parTransId="{932A92A2-860D-40A7-BC33-37DACF17B037}" sibTransId="{343951BB-D424-44C1-A053-9A3D3A2E7DF7}"/>
    <dgm:cxn modelId="{0FAB4571-2BCD-47A0-B492-F34A1A9EDD88}" srcId="{46278E62-10B0-4103-9946-4E9EA900B2F5}" destId="{2231F1E6-8A0B-4EFD-AE0D-FADA70F348A3}" srcOrd="2" destOrd="0" parTransId="{48100C90-54FC-4E7D-B909-87809E073C6E}" sibTransId="{31116DC0-0471-4C73-97FA-A7787005A6EC}"/>
    <dgm:cxn modelId="{519DB241-DE01-4EAD-94A6-ADC50B1016CF}" type="presOf" srcId="{EADC7588-9E63-4AF6-8F20-ED7419D62343}" destId="{FD934CB0-122E-4554-A3DE-E3D94269C7B5}" srcOrd="0" destOrd="0" presId="urn:microsoft.com/office/officeart/2005/8/layout/process5"/>
    <dgm:cxn modelId="{738A85E9-6CF6-412D-954D-16586810C1E0}" type="presOf" srcId="{FC39064B-D121-424A-BA8D-45379D5E4599}" destId="{2BE47C31-2483-4065-A1D6-757D8834A8EB}" srcOrd="0" destOrd="0" presId="urn:microsoft.com/office/officeart/2005/8/layout/process5"/>
    <dgm:cxn modelId="{66B7D6D7-DDD4-4868-BAD0-47EBEDB80C8C}" type="presOf" srcId="{7AA27471-F17C-4A5F-A2A5-8CB1540AC390}" destId="{891F4E80-A2AA-4E3A-9676-1F8496969C69}" srcOrd="0" destOrd="0" presId="urn:microsoft.com/office/officeart/2005/8/layout/process5"/>
    <dgm:cxn modelId="{984CBE6A-F492-48E4-A7F5-FBDEDE8E2C45}" type="presOf" srcId="{31116DC0-0471-4C73-97FA-A7787005A6EC}" destId="{22463453-E69E-4A8B-A0B5-D30ECA8703E6}" srcOrd="1" destOrd="0" presId="urn:microsoft.com/office/officeart/2005/8/layout/process5"/>
    <dgm:cxn modelId="{8F93B83A-DD90-427A-9987-E2F342780D11}" type="presOf" srcId="{2231F1E6-8A0B-4EFD-AE0D-FADA70F348A3}" destId="{1DF986B5-54FB-4924-B811-056EEB42123D}" srcOrd="0" destOrd="0" presId="urn:microsoft.com/office/officeart/2005/8/layout/process5"/>
    <dgm:cxn modelId="{303F81C7-20CC-49EE-9ECF-F45BE278D560}" type="presOf" srcId="{343951BB-D424-44C1-A053-9A3D3A2E7DF7}" destId="{B9180DEB-D880-425A-900C-3E282250B554}" srcOrd="1" destOrd="0" presId="urn:microsoft.com/office/officeart/2005/8/layout/process5"/>
    <dgm:cxn modelId="{6F8E5F25-39D9-4EB6-935B-E20B81534C1C}" srcId="{46278E62-10B0-4103-9946-4E9EA900B2F5}" destId="{7AA27471-F17C-4A5F-A2A5-8CB1540AC390}" srcOrd="0" destOrd="0" parTransId="{31F0845D-C54F-486E-BC95-24D2DE033A70}" sibTransId="{FC39064B-D121-424A-BA8D-45379D5E4599}"/>
    <dgm:cxn modelId="{2F6A002B-42FA-4FA8-987F-77DF9FDDA12A}" type="presOf" srcId="{343951BB-D424-44C1-A053-9A3D3A2E7DF7}" destId="{24D65480-6EE2-4254-906D-06BF4BA09E54}" srcOrd="0" destOrd="0" presId="urn:microsoft.com/office/officeart/2005/8/layout/process5"/>
    <dgm:cxn modelId="{FDBBC7BC-717E-4096-85B9-3E0598A9E71B}" type="presOf" srcId="{C69842C7-7854-40F8-AE41-D1045EA2D57E}" destId="{39636840-994A-4043-AD14-C04B0F4E1394}" srcOrd="0" destOrd="0" presId="urn:microsoft.com/office/officeart/2005/8/layout/process5"/>
    <dgm:cxn modelId="{271DCAEC-4D02-4AA8-B742-A61FD902F773}" type="presOf" srcId="{31116DC0-0471-4C73-97FA-A7787005A6EC}" destId="{C467722A-FCE5-466E-9C5D-730276E4B23F}" srcOrd="0" destOrd="0" presId="urn:microsoft.com/office/officeart/2005/8/layout/process5"/>
    <dgm:cxn modelId="{9BF2A1E2-864C-4458-AFAE-4C4C5D97322C}" type="presParOf" srcId="{00F5B739-0082-40DB-BA4C-4E2240BB674C}" destId="{891F4E80-A2AA-4E3A-9676-1F8496969C69}" srcOrd="0" destOrd="0" presId="urn:microsoft.com/office/officeart/2005/8/layout/process5"/>
    <dgm:cxn modelId="{821FA837-669D-4B3F-B112-05BC60ADC084}" type="presParOf" srcId="{00F5B739-0082-40DB-BA4C-4E2240BB674C}" destId="{2BE47C31-2483-4065-A1D6-757D8834A8EB}" srcOrd="1" destOrd="0" presId="urn:microsoft.com/office/officeart/2005/8/layout/process5"/>
    <dgm:cxn modelId="{7CFFE9F2-F400-454B-87C4-EA9376BBA92F}" type="presParOf" srcId="{2BE47C31-2483-4065-A1D6-757D8834A8EB}" destId="{A42726BF-9735-400F-81B3-A76C7C78DB33}" srcOrd="0" destOrd="0" presId="urn:microsoft.com/office/officeart/2005/8/layout/process5"/>
    <dgm:cxn modelId="{402426D7-E008-4613-885C-B1B65CDA873C}" type="presParOf" srcId="{00F5B739-0082-40DB-BA4C-4E2240BB674C}" destId="{39636840-994A-4043-AD14-C04B0F4E1394}" srcOrd="2" destOrd="0" presId="urn:microsoft.com/office/officeart/2005/8/layout/process5"/>
    <dgm:cxn modelId="{89A42E0C-076F-4357-A922-19695DE366CD}" type="presParOf" srcId="{00F5B739-0082-40DB-BA4C-4E2240BB674C}" destId="{B4AD85DD-F811-470D-B723-5618595A123B}" srcOrd="3" destOrd="0" presId="urn:microsoft.com/office/officeart/2005/8/layout/process5"/>
    <dgm:cxn modelId="{E8896B87-A4FF-48B2-B217-4F7D2F44564E}" type="presParOf" srcId="{B4AD85DD-F811-470D-B723-5618595A123B}" destId="{7BE3729A-4FBD-4888-BE74-2B41DE5D8AC3}" srcOrd="0" destOrd="0" presId="urn:microsoft.com/office/officeart/2005/8/layout/process5"/>
    <dgm:cxn modelId="{C0BD48EA-10CC-4BF8-B96B-9AB2B6DAC0F0}" type="presParOf" srcId="{00F5B739-0082-40DB-BA4C-4E2240BB674C}" destId="{1DF986B5-54FB-4924-B811-056EEB42123D}" srcOrd="4" destOrd="0" presId="urn:microsoft.com/office/officeart/2005/8/layout/process5"/>
    <dgm:cxn modelId="{69202F02-0368-4B7D-A171-15BA0164EC19}" type="presParOf" srcId="{00F5B739-0082-40DB-BA4C-4E2240BB674C}" destId="{C467722A-FCE5-466E-9C5D-730276E4B23F}" srcOrd="5" destOrd="0" presId="urn:microsoft.com/office/officeart/2005/8/layout/process5"/>
    <dgm:cxn modelId="{71A9242C-4B65-4756-B5EE-BC9ED93E9C09}" type="presParOf" srcId="{C467722A-FCE5-466E-9C5D-730276E4B23F}" destId="{22463453-E69E-4A8B-A0B5-D30ECA8703E6}" srcOrd="0" destOrd="0" presId="urn:microsoft.com/office/officeart/2005/8/layout/process5"/>
    <dgm:cxn modelId="{404A1F06-B194-4A33-A03D-3D644FA45021}" type="presParOf" srcId="{00F5B739-0082-40DB-BA4C-4E2240BB674C}" destId="{FD934CB0-122E-4554-A3DE-E3D94269C7B5}" srcOrd="6" destOrd="0" presId="urn:microsoft.com/office/officeart/2005/8/layout/process5"/>
    <dgm:cxn modelId="{811860B6-74FE-409E-ABA2-03905859C016}" type="presParOf" srcId="{00F5B739-0082-40DB-BA4C-4E2240BB674C}" destId="{24D65480-6EE2-4254-906D-06BF4BA09E54}" srcOrd="7" destOrd="0" presId="urn:microsoft.com/office/officeart/2005/8/layout/process5"/>
    <dgm:cxn modelId="{0E99EF73-1337-406F-AABE-22819667A014}" type="presParOf" srcId="{24D65480-6EE2-4254-906D-06BF4BA09E54}" destId="{B9180DEB-D880-425A-900C-3E282250B554}" srcOrd="0" destOrd="0" presId="urn:microsoft.com/office/officeart/2005/8/layout/process5"/>
    <dgm:cxn modelId="{289FE5E4-FB14-4497-9FF4-82FFD5A8EAE9}" type="presParOf" srcId="{00F5B739-0082-40DB-BA4C-4E2240BB674C}" destId="{31574411-480A-43C5-8FE1-9B823CFEE58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27270E-0C7B-4B99-B902-EE4136C9B228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E724F127-A8EB-4822-BDBB-9A8075F2410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Целевые ориентиры образования в младенческом и раннем возрасте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0F7D47E-3494-45CE-9993-61912E96361B}" type="parTrans" cxnId="{2A99059E-77FE-4FA9-A3F8-6CF61A4B7424}">
      <dgm:prSet/>
      <dgm:spPr/>
      <dgm:t>
        <a:bodyPr/>
        <a:lstStyle/>
        <a:p>
          <a:endParaRPr lang="ru-RU"/>
        </a:p>
      </dgm:t>
    </dgm:pt>
    <dgm:pt modelId="{3FC79C99-740C-4ADF-BC89-DCD043AA6794}" type="sibTrans" cxnId="{2A99059E-77FE-4FA9-A3F8-6CF61A4B7424}">
      <dgm:prSet/>
      <dgm:spPr/>
      <dgm:t>
        <a:bodyPr/>
        <a:lstStyle/>
        <a:p>
          <a:endParaRPr lang="ru-RU"/>
        </a:p>
      </dgm:t>
    </dgm:pt>
    <dgm:pt modelId="{664B80C5-7053-4011-80CB-7BDBCD064EA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Целевые ориентиры на этапе завершения дошкольного образования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08EF728-7E1E-4193-9C65-594BBD0BFA45}" type="parTrans" cxnId="{DD634629-5269-49E2-8257-38C54A423553}">
      <dgm:prSet/>
      <dgm:spPr/>
      <dgm:t>
        <a:bodyPr/>
        <a:lstStyle/>
        <a:p>
          <a:endParaRPr lang="ru-RU"/>
        </a:p>
      </dgm:t>
    </dgm:pt>
    <dgm:pt modelId="{858C6278-5141-4766-B5B0-84BA832C85DA}" type="sibTrans" cxnId="{DD634629-5269-49E2-8257-38C54A423553}">
      <dgm:prSet/>
      <dgm:spPr/>
      <dgm:t>
        <a:bodyPr/>
        <a:lstStyle/>
        <a:p>
          <a:endParaRPr lang="ru-RU"/>
        </a:p>
      </dgm:t>
    </dgm:pt>
    <dgm:pt modelId="{E34A5715-51F6-4C3C-9DE6-E5A01AD5846B}" type="pres">
      <dgm:prSet presAssocID="{9427270E-0C7B-4B99-B902-EE4136C9B228}" presName="compositeShape" presStyleCnt="0">
        <dgm:presLayoutVars>
          <dgm:dir/>
          <dgm:resizeHandles/>
        </dgm:presLayoutVars>
      </dgm:prSet>
      <dgm:spPr/>
    </dgm:pt>
    <dgm:pt modelId="{E52C6353-93A4-49F1-B346-E663762C4B7E}" type="pres">
      <dgm:prSet presAssocID="{9427270E-0C7B-4B99-B902-EE4136C9B228}" presName="pyramid" presStyleLbl="node1" presStyleIdx="0" presStyleCnt="1"/>
      <dgm:spPr/>
    </dgm:pt>
    <dgm:pt modelId="{5F4893B0-45D7-4CF2-80FE-62C26C2105E6}" type="pres">
      <dgm:prSet presAssocID="{9427270E-0C7B-4B99-B902-EE4136C9B228}" presName="theList" presStyleCnt="0"/>
      <dgm:spPr/>
    </dgm:pt>
    <dgm:pt modelId="{B5D3987A-68C4-44C0-A603-BD8A3CC77F11}" type="pres">
      <dgm:prSet presAssocID="{E724F127-A8EB-4822-BDBB-9A8075F2410B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CF05B-2DE6-46BC-AE57-23198EB2D004}" type="pres">
      <dgm:prSet presAssocID="{E724F127-A8EB-4822-BDBB-9A8075F2410B}" presName="aSpace" presStyleCnt="0"/>
      <dgm:spPr/>
    </dgm:pt>
    <dgm:pt modelId="{C4454071-53F3-449A-869F-103C12342845}" type="pres">
      <dgm:prSet presAssocID="{664B80C5-7053-4011-80CB-7BDBCD064EA8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8AB1C-EB13-4E91-A3BB-1AF226458D0F}" type="pres">
      <dgm:prSet presAssocID="{664B80C5-7053-4011-80CB-7BDBCD064EA8}" presName="aSpace" presStyleCnt="0"/>
      <dgm:spPr/>
    </dgm:pt>
  </dgm:ptLst>
  <dgm:cxnLst>
    <dgm:cxn modelId="{DD634629-5269-49E2-8257-38C54A423553}" srcId="{9427270E-0C7B-4B99-B902-EE4136C9B228}" destId="{664B80C5-7053-4011-80CB-7BDBCD064EA8}" srcOrd="1" destOrd="0" parTransId="{908EF728-7E1E-4193-9C65-594BBD0BFA45}" sibTransId="{858C6278-5141-4766-B5B0-84BA832C85DA}"/>
    <dgm:cxn modelId="{AC43C3F5-BB01-44EF-8058-4584DF4AF843}" type="presOf" srcId="{E724F127-A8EB-4822-BDBB-9A8075F2410B}" destId="{B5D3987A-68C4-44C0-A603-BD8A3CC77F11}" srcOrd="0" destOrd="0" presId="urn:microsoft.com/office/officeart/2005/8/layout/pyramid2"/>
    <dgm:cxn modelId="{08E0B3BB-4535-4394-8521-8CE15705E545}" type="presOf" srcId="{9427270E-0C7B-4B99-B902-EE4136C9B228}" destId="{E34A5715-51F6-4C3C-9DE6-E5A01AD5846B}" srcOrd="0" destOrd="0" presId="urn:microsoft.com/office/officeart/2005/8/layout/pyramid2"/>
    <dgm:cxn modelId="{2A99059E-77FE-4FA9-A3F8-6CF61A4B7424}" srcId="{9427270E-0C7B-4B99-B902-EE4136C9B228}" destId="{E724F127-A8EB-4822-BDBB-9A8075F2410B}" srcOrd="0" destOrd="0" parTransId="{60F7D47E-3494-45CE-9993-61912E96361B}" sibTransId="{3FC79C99-740C-4ADF-BC89-DCD043AA6794}"/>
    <dgm:cxn modelId="{99C5289E-C52D-43E2-AB72-1BE1A033F637}" type="presOf" srcId="{664B80C5-7053-4011-80CB-7BDBCD064EA8}" destId="{C4454071-53F3-449A-869F-103C12342845}" srcOrd="0" destOrd="0" presId="urn:microsoft.com/office/officeart/2005/8/layout/pyramid2"/>
    <dgm:cxn modelId="{D56BB236-2979-4C07-A1AF-3CD3B3337179}" type="presParOf" srcId="{E34A5715-51F6-4C3C-9DE6-E5A01AD5846B}" destId="{E52C6353-93A4-49F1-B346-E663762C4B7E}" srcOrd="0" destOrd="0" presId="urn:microsoft.com/office/officeart/2005/8/layout/pyramid2"/>
    <dgm:cxn modelId="{F176C718-F8B3-4C1E-8694-ED7E1A05544A}" type="presParOf" srcId="{E34A5715-51F6-4C3C-9DE6-E5A01AD5846B}" destId="{5F4893B0-45D7-4CF2-80FE-62C26C2105E6}" srcOrd="1" destOrd="0" presId="urn:microsoft.com/office/officeart/2005/8/layout/pyramid2"/>
    <dgm:cxn modelId="{831C1560-D11D-42C0-8F48-F0ED0898BB99}" type="presParOf" srcId="{5F4893B0-45D7-4CF2-80FE-62C26C2105E6}" destId="{B5D3987A-68C4-44C0-A603-BD8A3CC77F11}" srcOrd="0" destOrd="0" presId="urn:microsoft.com/office/officeart/2005/8/layout/pyramid2"/>
    <dgm:cxn modelId="{D0BF64C4-921A-4B1F-88DF-E54B91F852A6}" type="presParOf" srcId="{5F4893B0-45D7-4CF2-80FE-62C26C2105E6}" destId="{379CF05B-2DE6-46BC-AE57-23198EB2D004}" srcOrd="1" destOrd="0" presId="urn:microsoft.com/office/officeart/2005/8/layout/pyramid2"/>
    <dgm:cxn modelId="{12D90A22-6783-4561-B42C-E447F526E144}" type="presParOf" srcId="{5F4893B0-45D7-4CF2-80FE-62C26C2105E6}" destId="{C4454071-53F3-449A-869F-103C12342845}" srcOrd="2" destOrd="0" presId="urn:microsoft.com/office/officeart/2005/8/layout/pyramid2"/>
    <dgm:cxn modelId="{89579D41-042D-48C0-A804-82A5D5E25A20}" type="presParOf" srcId="{5F4893B0-45D7-4CF2-80FE-62C26C2105E6}" destId="{A438AB1C-EB13-4E91-A3BB-1AF226458D0F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B02B78-DB62-4B88-A7B3-F1105D5FFAA9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94A92C2-8C78-4411-8C05-58719F9A1400}">
      <dgm:prSet phldrT="[Текст]"/>
      <dgm:spPr/>
      <dgm:t>
        <a:bodyPr/>
        <a:lstStyle/>
        <a:p>
          <a:r>
            <a:rPr lang="ru-RU" dirty="0" smtClean="0"/>
            <a:t>Социально- коммуникативное  развитие</a:t>
          </a:r>
          <a:endParaRPr lang="ru-RU" dirty="0"/>
        </a:p>
      </dgm:t>
    </dgm:pt>
    <dgm:pt modelId="{944228EE-AF38-4FDF-A188-7E6EFFB0C577}" type="parTrans" cxnId="{FDBE2A29-D650-441E-8E75-35B8128B8EAD}">
      <dgm:prSet/>
      <dgm:spPr/>
      <dgm:t>
        <a:bodyPr/>
        <a:lstStyle/>
        <a:p>
          <a:endParaRPr lang="ru-RU"/>
        </a:p>
      </dgm:t>
    </dgm:pt>
    <dgm:pt modelId="{5949EABC-1010-4481-91F0-48944A2585D1}" type="sibTrans" cxnId="{FDBE2A29-D650-441E-8E75-35B8128B8EAD}">
      <dgm:prSet/>
      <dgm:spPr/>
      <dgm:t>
        <a:bodyPr/>
        <a:lstStyle/>
        <a:p>
          <a:endParaRPr lang="ru-RU"/>
        </a:p>
      </dgm:t>
    </dgm:pt>
    <dgm:pt modelId="{E4C8D867-FEFD-4721-9A56-6EB76E40E8EE}">
      <dgm:prSet phldrT="[Текст]"/>
      <dgm:spPr/>
      <dgm:t>
        <a:bodyPr/>
        <a:lstStyle/>
        <a:p>
          <a:r>
            <a:rPr lang="ru-RU" dirty="0" smtClean="0"/>
            <a:t>Познавательное развитие</a:t>
          </a:r>
          <a:endParaRPr lang="ru-RU" dirty="0"/>
        </a:p>
      </dgm:t>
    </dgm:pt>
    <dgm:pt modelId="{309A0667-DE75-4DF6-9F6B-0E3FB2FD3C81}" type="parTrans" cxnId="{7B54E701-BDF8-4012-B3EC-913E172D7C5E}">
      <dgm:prSet/>
      <dgm:spPr/>
      <dgm:t>
        <a:bodyPr/>
        <a:lstStyle/>
        <a:p>
          <a:endParaRPr lang="ru-RU"/>
        </a:p>
      </dgm:t>
    </dgm:pt>
    <dgm:pt modelId="{94EFFA52-DD93-4305-A88E-C5E17F0DC010}" type="sibTrans" cxnId="{7B54E701-BDF8-4012-B3EC-913E172D7C5E}">
      <dgm:prSet/>
      <dgm:spPr/>
      <dgm:t>
        <a:bodyPr/>
        <a:lstStyle/>
        <a:p>
          <a:endParaRPr lang="ru-RU"/>
        </a:p>
      </dgm:t>
    </dgm:pt>
    <dgm:pt modelId="{335E9C48-8F24-451F-8E70-2C1BDCD06821}">
      <dgm:prSet phldrT="[Текст]"/>
      <dgm:spPr/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96CEC93C-97BC-4AB6-8DCF-B5F0121D345D}" type="parTrans" cxnId="{FBBC23F9-4C12-4F80-9C93-82FD1CD4972C}">
      <dgm:prSet/>
      <dgm:spPr/>
      <dgm:t>
        <a:bodyPr/>
        <a:lstStyle/>
        <a:p>
          <a:endParaRPr lang="ru-RU"/>
        </a:p>
      </dgm:t>
    </dgm:pt>
    <dgm:pt modelId="{A9D38D97-C484-4C0A-B64A-ED48CBFEDBD5}" type="sibTrans" cxnId="{FBBC23F9-4C12-4F80-9C93-82FD1CD4972C}">
      <dgm:prSet/>
      <dgm:spPr/>
      <dgm:t>
        <a:bodyPr/>
        <a:lstStyle/>
        <a:p>
          <a:endParaRPr lang="ru-RU"/>
        </a:p>
      </dgm:t>
    </dgm:pt>
    <dgm:pt modelId="{60B3354C-B96D-478C-B713-100043676825}">
      <dgm:prSet/>
      <dgm:spPr/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43885D03-74A4-4876-8FA4-4D21B5BDF4F4}" type="parTrans" cxnId="{704F6053-D118-4811-BCA1-B12BF1B5815C}">
      <dgm:prSet/>
      <dgm:spPr/>
      <dgm:t>
        <a:bodyPr/>
        <a:lstStyle/>
        <a:p>
          <a:endParaRPr lang="ru-RU"/>
        </a:p>
      </dgm:t>
    </dgm:pt>
    <dgm:pt modelId="{B23FCEB4-4063-4E2F-9129-8AF496E2851D}" type="sibTrans" cxnId="{704F6053-D118-4811-BCA1-B12BF1B5815C}">
      <dgm:prSet/>
      <dgm:spPr/>
      <dgm:t>
        <a:bodyPr/>
        <a:lstStyle/>
        <a:p>
          <a:endParaRPr lang="ru-RU"/>
        </a:p>
      </dgm:t>
    </dgm:pt>
    <dgm:pt modelId="{487B6E08-3893-4DA5-B8F5-154E310EE24C}">
      <dgm:prSet/>
      <dgm:spPr/>
      <dgm:t>
        <a:bodyPr/>
        <a:lstStyle/>
        <a:p>
          <a:r>
            <a:rPr lang="ru-RU" dirty="0" smtClean="0"/>
            <a:t>Художественно-эстетическое развитие</a:t>
          </a:r>
          <a:endParaRPr lang="ru-RU" dirty="0"/>
        </a:p>
      </dgm:t>
    </dgm:pt>
    <dgm:pt modelId="{0510BA21-28F8-4BE9-8839-31C6E2F74A89}" type="parTrans" cxnId="{70221743-BF40-4374-9A16-F1C315EA80D1}">
      <dgm:prSet/>
      <dgm:spPr/>
      <dgm:t>
        <a:bodyPr/>
        <a:lstStyle/>
        <a:p>
          <a:endParaRPr lang="ru-RU"/>
        </a:p>
      </dgm:t>
    </dgm:pt>
    <dgm:pt modelId="{A6484B20-7D1C-4DC2-8941-87184ACA10D8}" type="sibTrans" cxnId="{70221743-BF40-4374-9A16-F1C315EA80D1}">
      <dgm:prSet/>
      <dgm:spPr/>
      <dgm:t>
        <a:bodyPr/>
        <a:lstStyle/>
        <a:p>
          <a:endParaRPr lang="ru-RU"/>
        </a:p>
      </dgm:t>
    </dgm:pt>
    <dgm:pt modelId="{FD99E28B-AA60-4545-855D-63F71D312AA0}" type="pres">
      <dgm:prSet presAssocID="{A6B02B78-DB62-4B88-A7B3-F1105D5FFA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952F0-01CB-4882-9B70-C7254E6E2B64}" type="pres">
      <dgm:prSet presAssocID="{D94A92C2-8C78-4411-8C05-58719F9A1400}" presName="parentLin" presStyleCnt="0"/>
      <dgm:spPr/>
      <dgm:t>
        <a:bodyPr/>
        <a:lstStyle/>
        <a:p>
          <a:endParaRPr lang="ru-RU"/>
        </a:p>
      </dgm:t>
    </dgm:pt>
    <dgm:pt modelId="{4438EE18-97A3-4998-99D8-333217D37E3A}" type="pres">
      <dgm:prSet presAssocID="{D94A92C2-8C78-4411-8C05-58719F9A140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892AD33-3DA5-4E42-A9ED-E1BC7759B088}" type="pres">
      <dgm:prSet presAssocID="{D94A92C2-8C78-4411-8C05-58719F9A140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DDFD9-8CDD-4D62-82AD-71CB8C95A8F9}" type="pres">
      <dgm:prSet presAssocID="{D94A92C2-8C78-4411-8C05-58719F9A1400}" presName="negativeSpace" presStyleCnt="0"/>
      <dgm:spPr/>
      <dgm:t>
        <a:bodyPr/>
        <a:lstStyle/>
        <a:p>
          <a:endParaRPr lang="ru-RU"/>
        </a:p>
      </dgm:t>
    </dgm:pt>
    <dgm:pt modelId="{FB3BE7C5-C499-4B6F-B204-DE06EEAFBA59}" type="pres">
      <dgm:prSet presAssocID="{D94A92C2-8C78-4411-8C05-58719F9A1400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4B411-4063-40B1-A66D-13313F2B5D39}" type="pres">
      <dgm:prSet presAssocID="{5949EABC-1010-4481-91F0-48944A2585D1}" presName="spaceBetweenRectangles" presStyleCnt="0"/>
      <dgm:spPr/>
      <dgm:t>
        <a:bodyPr/>
        <a:lstStyle/>
        <a:p>
          <a:endParaRPr lang="ru-RU"/>
        </a:p>
      </dgm:t>
    </dgm:pt>
    <dgm:pt modelId="{FA8220F2-8256-41FE-9069-1BF64F71C1B3}" type="pres">
      <dgm:prSet presAssocID="{E4C8D867-FEFD-4721-9A56-6EB76E40E8EE}" presName="parentLin" presStyleCnt="0"/>
      <dgm:spPr/>
      <dgm:t>
        <a:bodyPr/>
        <a:lstStyle/>
        <a:p>
          <a:endParaRPr lang="ru-RU"/>
        </a:p>
      </dgm:t>
    </dgm:pt>
    <dgm:pt modelId="{3C07DB5C-F608-4131-B319-B77BDF1EA922}" type="pres">
      <dgm:prSet presAssocID="{E4C8D867-FEFD-4721-9A56-6EB76E40E8E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F31B2DD-7B07-4E3A-8FA3-0AD1909F159D}" type="pres">
      <dgm:prSet presAssocID="{E4C8D867-FEFD-4721-9A56-6EB76E40E8E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B84F5-A12A-4633-A9EF-5957F1DE063E}" type="pres">
      <dgm:prSet presAssocID="{E4C8D867-FEFD-4721-9A56-6EB76E40E8EE}" presName="negativeSpace" presStyleCnt="0"/>
      <dgm:spPr/>
      <dgm:t>
        <a:bodyPr/>
        <a:lstStyle/>
        <a:p>
          <a:endParaRPr lang="ru-RU"/>
        </a:p>
      </dgm:t>
    </dgm:pt>
    <dgm:pt modelId="{A8AAC296-A41F-4160-9463-D03295D7617A}" type="pres">
      <dgm:prSet presAssocID="{E4C8D867-FEFD-4721-9A56-6EB76E40E8EE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17A09-169C-4B23-8286-B863C7F1B167}" type="pres">
      <dgm:prSet presAssocID="{94EFFA52-DD93-4305-A88E-C5E17F0DC010}" presName="spaceBetweenRectangles" presStyleCnt="0"/>
      <dgm:spPr/>
      <dgm:t>
        <a:bodyPr/>
        <a:lstStyle/>
        <a:p>
          <a:endParaRPr lang="ru-RU"/>
        </a:p>
      </dgm:t>
    </dgm:pt>
    <dgm:pt modelId="{E5AF2E02-87CB-477C-9B7B-5B6E44ED1728}" type="pres">
      <dgm:prSet presAssocID="{60B3354C-B96D-478C-B713-100043676825}" presName="parentLin" presStyleCnt="0"/>
      <dgm:spPr/>
      <dgm:t>
        <a:bodyPr/>
        <a:lstStyle/>
        <a:p>
          <a:endParaRPr lang="ru-RU"/>
        </a:p>
      </dgm:t>
    </dgm:pt>
    <dgm:pt modelId="{A5F4D087-501B-45CC-ADF3-79527D08C8F6}" type="pres">
      <dgm:prSet presAssocID="{60B3354C-B96D-478C-B713-10004367682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C3F5DFD-EB64-477F-AF1F-53CEB11EA356}" type="pres">
      <dgm:prSet presAssocID="{60B3354C-B96D-478C-B713-10004367682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0CC1F-CCBD-4403-A65E-6F7A2D619DCD}" type="pres">
      <dgm:prSet presAssocID="{60B3354C-B96D-478C-B713-100043676825}" presName="negativeSpace" presStyleCnt="0"/>
      <dgm:spPr/>
      <dgm:t>
        <a:bodyPr/>
        <a:lstStyle/>
        <a:p>
          <a:endParaRPr lang="ru-RU"/>
        </a:p>
      </dgm:t>
    </dgm:pt>
    <dgm:pt modelId="{DB72103E-C4E7-4F68-8B07-E36AF97E2C4D}" type="pres">
      <dgm:prSet presAssocID="{60B3354C-B96D-478C-B713-10004367682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48424-2398-423B-9A81-25C3B14ABD17}" type="pres">
      <dgm:prSet presAssocID="{B23FCEB4-4063-4E2F-9129-8AF496E2851D}" presName="spaceBetweenRectangles" presStyleCnt="0"/>
      <dgm:spPr/>
      <dgm:t>
        <a:bodyPr/>
        <a:lstStyle/>
        <a:p>
          <a:endParaRPr lang="ru-RU"/>
        </a:p>
      </dgm:t>
    </dgm:pt>
    <dgm:pt modelId="{973B92BF-CCB3-4F1E-BBC3-256A1B953A8A}" type="pres">
      <dgm:prSet presAssocID="{487B6E08-3893-4DA5-B8F5-154E310EE24C}" presName="parentLin" presStyleCnt="0"/>
      <dgm:spPr/>
      <dgm:t>
        <a:bodyPr/>
        <a:lstStyle/>
        <a:p>
          <a:endParaRPr lang="ru-RU"/>
        </a:p>
      </dgm:t>
    </dgm:pt>
    <dgm:pt modelId="{967CFD5F-C8C5-43E8-B722-80CB720BDD79}" type="pres">
      <dgm:prSet presAssocID="{487B6E08-3893-4DA5-B8F5-154E310EE24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B2B80D9-7D53-4F77-97B8-094C1B3047EE}" type="pres">
      <dgm:prSet presAssocID="{487B6E08-3893-4DA5-B8F5-154E310EE24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7AB3F-0B55-4BD8-9A07-FE74A385318D}" type="pres">
      <dgm:prSet presAssocID="{487B6E08-3893-4DA5-B8F5-154E310EE24C}" presName="negativeSpace" presStyleCnt="0"/>
      <dgm:spPr/>
      <dgm:t>
        <a:bodyPr/>
        <a:lstStyle/>
        <a:p>
          <a:endParaRPr lang="ru-RU"/>
        </a:p>
      </dgm:t>
    </dgm:pt>
    <dgm:pt modelId="{2BF46A3C-6F87-47F7-84E1-F81C61C7A142}" type="pres">
      <dgm:prSet presAssocID="{487B6E08-3893-4DA5-B8F5-154E310EE24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066F9-1D02-48F1-9889-1DA407AF32A3}" type="pres">
      <dgm:prSet presAssocID="{A6484B20-7D1C-4DC2-8941-87184ACA10D8}" presName="spaceBetweenRectangles" presStyleCnt="0"/>
      <dgm:spPr/>
      <dgm:t>
        <a:bodyPr/>
        <a:lstStyle/>
        <a:p>
          <a:endParaRPr lang="ru-RU"/>
        </a:p>
      </dgm:t>
    </dgm:pt>
    <dgm:pt modelId="{997BFDAD-7E34-49D6-B92C-665B658A4EEC}" type="pres">
      <dgm:prSet presAssocID="{335E9C48-8F24-451F-8E70-2C1BDCD06821}" presName="parentLin" presStyleCnt="0"/>
      <dgm:spPr/>
      <dgm:t>
        <a:bodyPr/>
        <a:lstStyle/>
        <a:p>
          <a:endParaRPr lang="ru-RU"/>
        </a:p>
      </dgm:t>
    </dgm:pt>
    <dgm:pt modelId="{B64FDC6C-AC38-4BBA-907F-B5239C00A7B3}" type="pres">
      <dgm:prSet presAssocID="{335E9C48-8F24-451F-8E70-2C1BDCD0682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9CF083F-56AE-4242-9C2E-9E941B8D5214}" type="pres">
      <dgm:prSet presAssocID="{335E9C48-8F24-451F-8E70-2C1BDCD0682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62160-0CA7-4519-8168-F4F409EB1074}" type="pres">
      <dgm:prSet presAssocID="{335E9C48-8F24-451F-8E70-2C1BDCD06821}" presName="negativeSpace" presStyleCnt="0"/>
      <dgm:spPr/>
      <dgm:t>
        <a:bodyPr/>
        <a:lstStyle/>
        <a:p>
          <a:endParaRPr lang="ru-RU"/>
        </a:p>
      </dgm:t>
    </dgm:pt>
    <dgm:pt modelId="{C0451BEF-F2A1-46E2-A123-853CE6AB6E9B}" type="pres">
      <dgm:prSet presAssocID="{335E9C48-8F24-451F-8E70-2C1BDCD06821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FFE904-6009-4303-B56A-F5728B87529B}" type="presOf" srcId="{E4C8D867-FEFD-4721-9A56-6EB76E40E8EE}" destId="{3C07DB5C-F608-4131-B319-B77BDF1EA922}" srcOrd="0" destOrd="0" presId="urn:microsoft.com/office/officeart/2005/8/layout/list1"/>
    <dgm:cxn modelId="{FBBC23F9-4C12-4F80-9C93-82FD1CD4972C}" srcId="{A6B02B78-DB62-4B88-A7B3-F1105D5FFAA9}" destId="{335E9C48-8F24-451F-8E70-2C1BDCD06821}" srcOrd="4" destOrd="0" parTransId="{96CEC93C-97BC-4AB6-8DCF-B5F0121D345D}" sibTransId="{A9D38D97-C484-4C0A-B64A-ED48CBFEDBD5}"/>
    <dgm:cxn modelId="{7B54E701-BDF8-4012-B3EC-913E172D7C5E}" srcId="{A6B02B78-DB62-4B88-A7B3-F1105D5FFAA9}" destId="{E4C8D867-FEFD-4721-9A56-6EB76E40E8EE}" srcOrd="1" destOrd="0" parTransId="{309A0667-DE75-4DF6-9F6B-0E3FB2FD3C81}" sibTransId="{94EFFA52-DD93-4305-A88E-C5E17F0DC010}"/>
    <dgm:cxn modelId="{251FC08B-C82E-412E-B5EE-6A4FE6C16D48}" type="presOf" srcId="{60B3354C-B96D-478C-B713-100043676825}" destId="{6C3F5DFD-EB64-477F-AF1F-53CEB11EA356}" srcOrd="1" destOrd="0" presId="urn:microsoft.com/office/officeart/2005/8/layout/list1"/>
    <dgm:cxn modelId="{BFFD2DC2-1736-4251-B783-E72B0BF89CDD}" type="presOf" srcId="{335E9C48-8F24-451F-8E70-2C1BDCD06821}" destId="{B9CF083F-56AE-4242-9C2E-9E941B8D5214}" srcOrd="1" destOrd="0" presId="urn:microsoft.com/office/officeart/2005/8/layout/list1"/>
    <dgm:cxn modelId="{C94AF5E9-05C4-430C-A26B-D12655AB8178}" type="presOf" srcId="{60B3354C-B96D-478C-B713-100043676825}" destId="{A5F4D087-501B-45CC-ADF3-79527D08C8F6}" srcOrd="0" destOrd="0" presId="urn:microsoft.com/office/officeart/2005/8/layout/list1"/>
    <dgm:cxn modelId="{FDBE2A29-D650-441E-8E75-35B8128B8EAD}" srcId="{A6B02B78-DB62-4B88-A7B3-F1105D5FFAA9}" destId="{D94A92C2-8C78-4411-8C05-58719F9A1400}" srcOrd="0" destOrd="0" parTransId="{944228EE-AF38-4FDF-A188-7E6EFFB0C577}" sibTransId="{5949EABC-1010-4481-91F0-48944A2585D1}"/>
    <dgm:cxn modelId="{D3C5AB7A-BCEE-4E98-B83F-702286ED0FC6}" type="presOf" srcId="{D94A92C2-8C78-4411-8C05-58719F9A1400}" destId="{B892AD33-3DA5-4E42-A9ED-E1BC7759B088}" srcOrd="1" destOrd="0" presId="urn:microsoft.com/office/officeart/2005/8/layout/list1"/>
    <dgm:cxn modelId="{7B4C4D0F-BE27-41B5-AABF-372A30207A7D}" type="presOf" srcId="{335E9C48-8F24-451F-8E70-2C1BDCD06821}" destId="{B64FDC6C-AC38-4BBA-907F-B5239C00A7B3}" srcOrd="0" destOrd="0" presId="urn:microsoft.com/office/officeart/2005/8/layout/list1"/>
    <dgm:cxn modelId="{B602D241-F0A1-4DC1-A03D-C6B4F43BC3AE}" type="presOf" srcId="{D94A92C2-8C78-4411-8C05-58719F9A1400}" destId="{4438EE18-97A3-4998-99D8-333217D37E3A}" srcOrd="0" destOrd="0" presId="urn:microsoft.com/office/officeart/2005/8/layout/list1"/>
    <dgm:cxn modelId="{0CD43C60-4940-456C-9CD0-F907ADE9B2EA}" type="presOf" srcId="{E4C8D867-FEFD-4721-9A56-6EB76E40E8EE}" destId="{4F31B2DD-7B07-4E3A-8FA3-0AD1909F159D}" srcOrd="1" destOrd="0" presId="urn:microsoft.com/office/officeart/2005/8/layout/list1"/>
    <dgm:cxn modelId="{B694BB30-3CC6-45B8-8C2A-B7CA5C44AE85}" type="presOf" srcId="{487B6E08-3893-4DA5-B8F5-154E310EE24C}" destId="{967CFD5F-C8C5-43E8-B722-80CB720BDD79}" srcOrd="0" destOrd="0" presId="urn:microsoft.com/office/officeart/2005/8/layout/list1"/>
    <dgm:cxn modelId="{A7364DD4-3D5E-4A47-BBD1-81C854A4F56E}" type="presOf" srcId="{A6B02B78-DB62-4B88-A7B3-F1105D5FFAA9}" destId="{FD99E28B-AA60-4545-855D-63F71D312AA0}" srcOrd="0" destOrd="0" presId="urn:microsoft.com/office/officeart/2005/8/layout/list1"/>
    <dgm:cxn modelId="{704F6053-D118-4811-BCA1-B12BF1B5815C}" srcId="{A6B02B78-DB62-4B88-A7B3-F1105D5FFAA9}" destId="{60B3354C-B96D-478C-B713-100043676825}" srcOrd="2" destOrd="0" parTransId="{43885D03-74A4-4876-8FA4-4D21B5BDF4F4}" sibTransId="{B23FCEB4-4063-4E2F-9129-8AF496E2851D}"/>
    <dgm:cxn modelId="{50DFD5C5-E363-43EF-82F7-68662C978DD1}" type="presOf" srcId="{487B6E08-3893-4DA5-B8F5-154E310EE24C}" destId="{7B2B80D9-7D53-4F77-97B8-094C1B3047EE}" srcOrd="1" destOrd="0" presId="urn:microsoft.com/office/officeart/2005/8/layout/list1"/>
    <dgm:cxn modelId="{70221743-BF40-4374-9A16-F1C315EA80D1}" srcId="{A6B02B78-DB62-4B88-A7B3-F1105D5FFAA9}" destId="{487B6E08-3893-4DA5-B8F5-154E310EE24C}" srcOrd="3" destOrd="0" parTransId="{0510BA21-28F8-4BE9-8839-31C6E2F74A89}" sibTransId="{A6484B20-7D1C-4DC2-8941-87184ACA10D8}"/>
    <dgm:cxn modelId="{9078F242-6284-434C-9F61-6753B8012474}" type="presParOf" srcId="{FD99E28B-AA60-4545-855D-63F71D312AA0}" destId="{CBA952F0-01CB-4882-9B70-C7254E6E2B64}" srcOrd="0" destOrd="0" presId="urn:microsoft.com/office/officeart/2005/8/layout/list1"/>
    <dgm:cxn modelId="{28F332E1-6F00-4F6A-BE58-57501637B794}" type="presParOf" srcId="{CBA952F0-01CB-4882-9B70-C7254E6E2B64}" destId="{4438EE18-97A3-4998-99D8-333217D37E3A}" srcOrd="0" destOrd="0" presId="urn:microsoft.com/office/officeart/2005/8/layout/list1"/>
    <dgm:cxn modelId="{0EECD2D9-D980-4B05-BA49-1B8B966E74E8}" type="presParOf" srcId="{CBA952F0-01CB-4882-9B70-C7254E6E2B64}" destId="{B892AD33-3DA5-4E42-A9ED-E1BC7759B088}" srcOrd="1" destOrd="0" presId="urn:microsoft.com/office/officeart/2005/8/layout/list1"/>
    <dgm:cxn modelId="{8EEC3F2B-041A-4EF5-9A2B-67A35A6E3E38}" type="presParOf" srcId="{FD99E28B-AA60-4545-855D-63F71D312AA0}" destId="{278DDFD9-8CDD-4D62-82AD-71CB8C95A8F9}" srcOrd="1" destOrd="0" presId="urn:microsoft.com/office/officeart/2005/8/layout/list1"/>
    <dgm:cxn modelId="{92EAE8C5-C2DE-4500-B2C1-66514832F0FB}" type="presParOf" srcId="{FD99E28B-AA60-4545-855D-63F71D312AA0}" destId="{FB3BE7C5-C499-4B6F-B204-DE06EEAFBA59}" srcOrd="2" destOrd="0" presId="urn:microsoft.com/office/officeart/2005/8/layout/list1"/>
    <dgm:cxn modelId="{526322F2-9FBE-4992-A041-352DF8A277BD}" type="presParOf" srcId="{FD99E28B-AA60-4545-855D-63F71D312AA0}" destId="{6B24B411-4063-40B1-A66D-13313F2B5D39}" srcOrd="3" destOrd="0" presId="urn:microsoft.com/office/officeart/2005/8/layout/list1"/>
    <dgm:cxn modelId="{96BB8B08-97C9-455C-B2AF-A4ADF261BCA6}" type="presParOf" srcId="{FD99E28B-AA60-4545-855D-63F71D312AA0}" destId="{FA8220F2-8256-41FE-9069-1BF64F71C1B3}" srcOrd="4" destOrd="0" presId="urn:microsoft.com/office/officeart/2005/8/layout/list1"/>
    <dgm:cxn modelId="{6F7B9EA4-8877-4A78-8862-D845AD4930BC}" type="presParOf" srcId="{FA8220F2-8256-41FE-9069-1BF64F71C1B3}" destId="{3C07DB5C-F608-4131-B319-B77BDF1EA922}" srcOrd="0" destOrd="0" presId="urn:microsoft.com/office/officeart/2005/8/layout/list1"/>
    <dgm:cxn modelId="{204F55D0-F48F-4129-929B-9BBAA25527D1}" type="presParOf" srcId="{FA8220F2-8256-41FE-9069-1BF64F71C1B3}" destId="{4F31B2DD-7B07-4E3A-8FA3-0AD1909F159D}" srcOrd="1" destOrd="0" presId="urn:microsoft.com/office/officeart/2005/8/layout/list1"/>
    <dgm:cxn modelId="{080B044D-CCAB-4D40-91F6-182528C29497}" type="presParOf" srcId="{FD99E28B-AA60-4545-855D-63F71D312AA0}" destId="{883B84F5-A12A-4633-A9EF-5957F1DE063E}" srcOrd="5" destOrd="0" presId="urn:microsoft.com/office/officeart/2005/8/layout/list1"/>
    <dgm:cxn modelId="{0CC72A51-9558-4E0F-8501-FB33FD46F1F5}" type="presParOf" srcId="{FD99E28B-AA60-4545-855D-63F71D312AA0}" destId="{A8AAC296-A41F-4160-9463-D03295D7617A}" srcOrd="6" destOrd="0" presId="urn:microsoft.com/office/officeart/2005/8/layout/list1"/>
    <dgm:cxn modelId="{26E1C380-0F41-4E4A-8F28-7F27ACE430AA}" type="presParOf" srcId="{FD99E28B-AA60-4545-855D-63F71D312AA0}" destId="{18C17A09-169C-4B23-8286-B863C7F1B167}" srcOrd="7" destOrd="0" presId="urn:microsoft.com/office/officeart/2005/8/layout/list1"/>
    <dgm:cxn modelId="{0914EBAC-5719-44EF-A1E3-D45BBB55AEB8}" type="presParOf" srcId="{FD99E28B-AA60-4545-855D-63F71D312AA0}" destId="{E5AF2E02-87CB-477C-9B7B-5B6E44ED1728}" srcOrd="8" destOrd="0" presId="urn:microsoft.com/office/officeart/2005/8/layout/list1"/>
    <dgm:cxn modelId="{5154B015-65FD-4D88-AA3C-CAB4D65543DB}" type="presParOf" srcId="{E5AF2E02-87CB-477C-9B7B-5B6E44ED1728}" destId="{A5F4D087-501B-45CC-ADF3-79527D08C8F6}" srcOrd="0" destOrd="0" presId="urn:microsoft.com/office/officeart/2005/8/layout/list1"/>
    <dgm:cxn modelId="{279BAD20-77E3-407D-A72F-582980EAC7A3}" type="presParOf" srcId="{E5AF2E02-87CB-477C-9B7B-5B6E44ED1728}" destId="{6C3F5DFD-EB64-477F-AF1F-53CEB11EA356}" srcOrd="1" destOrd="0" presId="urn:microsoft.com/office/officeart/2005/8/layout/list1"/>
    <dgm:cxn modelId="{088DD502-52B3-4218-B573-CC418D251B06}" type="presParOf" srcId="{FD99E28B-AA60-4545-855D-63F71D312AA0}" destId="{12A0CC1F-CCBD-4403-A65E-6F7A2D619DCD}" srcOrd="9" destOrd="0" presId="urn:microsoft.com/office/officeart/2005/8/layout/list1"/>
    <dgm:cxn modelId="{03753E6F-22DD-49A9-8481-B308BBF29E27}" type="presParOf" srcId="{FD99E28B-AA60-4545-855D-63F71D312AA0}" destId="{DB72103E-C4E7-4F68-8B07-E36AF97E2C4D}" srcOrd="10" destOrd="0" presId="urn:microsoft.com/office/officeart/2005/8/layout/list1"/>
    <dgm:cxn modelId="{64D017D2-EE8C-463F-A595-49236CF38A57}" type="presParOf" srcId="{FD99E28B-AA60-4545-855D-63F71D312AA0}" destId="{06248424-2398-423B-9A81-25C3B14ABD17}" srcOrd="11" destOrd="0" presId="urn:microsoft.com/office/officeart/2005/8/layout/list1"/>
    <dgm:cxn modelId="{6D4F8D70-4FBD-4E48-9756-E6A6F29F2A80}" type="presParOf" srcId="{FD99E28B-AA60-4545-855D-63F71D312AA0}" destId="{973B92BF-CCB3-4F1E-BBC3-256A1B953A8A}" srcOrd="12" destOrd="0" presId="urn:microsoft.com/office/officeart/2005/8/layout/list1"/>
    <dgm:cxn modelId="{9619D36A-82CF-42D9-9C6D-A2D8E30F34BA}" type="presParOf" srcId="{973B92BF-CCB3-4F1E-BBC3-256A1B953A8A}" destId="{967CFD5F-C8C5-43E8-B722-80CB720BDD79}" srcOrd="0" destOrd="0" presId="urn:microsoft.com/office/officeart/2005/8/layout/list1"/>
    <dgm:cxn modelId="{BCE31D02-5ACD-4B28-9A8B-DF873562EB3A}" type="presParOf" srcId="{973B92BF-CCB3-4F1E-BBC3-256A1B953A8A}" destId="{7B2B80D9-7D53-4F77-97B8-094C1B3047EE}" srcOrd="1" destOrd="0" presId="urn:microsoft.com/office/officeart/2005/8/layout/list1"/>
    <dgm:cxn modelId="{D5D49431-CF65-407B-8F7A-FF55F722384A}" type="presParOf" srcId="{FD99E28B-AA60-4545-855D-63F71D312AA0}" destId="{E417AB3F-0B55-4BD8-9A07-FE74A385318D}" srcOrd="13" destOrd="0" presId="urn:microsoft.com/office/officeart/2005/8/layout/list1"/>
    <dgm:cxn modelId="{2719E067-128B-4A73-8EBA-15BDD635137B}" type="presParOf" srcId="{FD99E28B-AA60-4545-855D-63F71D312AA0}" destId="{2BF46A3C-6F87-47F7-84E1-F81C61C7A142}" srcOrd="14" destOrd="0" presId="urn:microsoft.com/office/officeart/2005/8/layout/list1"/>
    <dgm:cxn modelId="{0F08C755-5AFC-4D77-B935-4E56543735CB}" type="presParOf" srcId="{FD99E28B-AA60-4545-855D-63F71D312AA0}" destId="{9E3066F9-1D02-48F1-9889-1DA407AF32A3}" srcOrd="15" destOrd="0" presId="urn:microsoft.com/office/officeart/2005/8/layout/list1"/>
    <dgm:cxn modelId="{40C22661-5130-4877-83F7-2FB11FFC8D04}" type="presParOf" srcId="{FD99E28B-AA60-4545-855D-63F71D312AA0}" destId="{997BFDAD-7E34-49D6-B92C-665B658A4EEC}" srcOrd="16" destOrd="0" presId="urn:microsoft.com/office/officeart/2005/8/layout/list1"/>
    <dgm:cxn modelId="{83F6DD1A-D81C-4848-AA3F-18559E7870F9}" type="presParOf" srcId="{997BFDAD-7E34-49D6-B92C-665B658A4EEC}" destId="{B64FDC6C-AC38-4BBA-907F-B5239C00A7B3}" srcOrd="0" destOrd="0" presId="urn:microsoft.com/office/officeart/2005/8/layout/list1"/>
    <dgm:cxn modelId="{4376ABD7-E83B-4404-9DBF-D376E51DA18F}" type="presParOf" srcId="{997BFDAD-7E34-49D6-B92C-665B658A4EEC}" destId="{B9CF083F-56AE-4242-9C2E-9E941B8D5214}" srcOrd="1" destOrd="0" presId="urn:microsoft.com/office/officeart/2005/8/layout/list1"/>
    <dgm:cxn modelId="{88091EEF-2591-4D81-9419-AF590974CE28}" type="presParOf" srcId="{FD99E28B-AA60-4545-855D-63F71D312AA0}" destId="{0E162160-0CA7-4519-8168-F4F409EB1074}" srcOrd="17" destOrd="0" presId="urn:microsoft.com/office/officeart/2005/8/layout/list1"/>
    <dgm:cxn modelId="{A98A37F0-CBFB-484E-9DA4-D0944E3A0925}" type="presParOf" srcId="{FD99E28B-AA60-4545-855D-63F71D312AA0}" destId="{C0451BEF-F2A1-46E2-A123-853CE6AB6E9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9CF0E9-CB90-46A8-A697-E4AFFB8F28C2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59242E4-B0D6-42E4-99DF-E6D648BCA13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Целевой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07886D1-AE7B-40C0-8F94-8C7C0335231D}" type="parTrans" cxnId="{014281B2-A7A1-4E5E-B782-1501DE537445}">
      <dgm:prSet/>
      <dgm:spPr/>
      <dgm:t>
        <a:bodyPr/>
        <a:lstStyle/>
        <a:p>
          <a:endParaRPr lang="ru-RU"/>
        </a:p>
      </dgm:t>
    </dgm:pt>
    <dgm:pt modelId="{6F6D9062-C13B-4AF4-ADA4-8F78B489C947}" type="sibTrans" cxnId="{014281B2-A7A1-4E5E-B782-1501DE537445}">
      <dgm:prSet/>
      <dgm:spPr/>
      <dgm:t>
        <a:bodyPr/>
        <a:lstStyle/>
        <a:p>
          <a:endParaRPr lang="ru-RU"/>
        </a:p>
      </dgm:t>
    </dgm:pt>
    <dgm:pt modelId="{B0C8CB82-29A1-4B0B-956A-61B71F7BECB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Содержательный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C91161A-AE0D-4CC7-956A-0B8A2DF4AF84}" type="parTrans" cxnId="{738FFEC4-55FD-4162-915E-22A99195AD76}">
      <dgm:prSet/>
      <dgm:spPr/>
      <dgm:t>
        <a:bodyPr/>
        <a:lstStyle/>
        <a:p>
          <a:endParaRPr lang="ru-RU"/>
        </a:p>
      </dgm:t>
    </dgm:pt>
    <dgm:pt modelId="{B384AC04-99DB-4E8C-8589-9291BF544C34}" type="sibTrans" cxnId="{738FFEC4-55FD-4162-915E-22A99195AD76}">
      <dgm:prSet/>
      <dgm:spPr/>
      <dgm:t>
        <a:bodyPr/>
        <a:lstStyle/>
        <a:p>
          <a:endParaRPr lang="ru-RU"/>
        </a:p>
      </dgm:t>
    </dgm:pt>
    <dgm:pt modelId="{369FC7EA-86C2-4645-9F2B-65700A36B1F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Организационный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711F28E-D88A-4152-AC5E-5A9694F16FD3}" type="parTrans" cxnId="{2C4C821E-86E4-4691-8BE9-5AB8A90816D5}">
      <dgm:prSet/>
      <dgm:spPr/>
      <dgm:t>
        <a:bodyPr/>
        <a:lstStyle/>
        <a:p>
          <a:endParaRPr lang="ru-RU"/>
        </a:p>
      </dgm:t>
    </dgm:pt>
    <dgm:pt modelId="{DB35A6DD-7D2F-4DD2-A280-0E440EEF3E0E}" type="sibTrans" cxnId="{2C4C821E-86E4-4691-8BE9-5AB8A90816D5}">
      <dgm:prSet/>
      <dgm:spPr/>
      <dgm:t>
        <a:bodyPr/>
        <a:lstStyle/>
        <a:p>
          <a:endParaRPr lang="ru-RU"/>
        </a:p>
      </dgm:t>
    </dgm:pt>
    <dgm:pt modelId="{A91DA02D-1435-4181-80A0-44F2B19D940B}" type="pres">
      <dgm:prSet presAssocID="{189CF0E9-CB90-46A8-A697-E4AFFB8F28C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AB898-369B-4C82-95C5-3A928009BBF0}" type="pres">
      <dgm:prSet presAssocID="{189CF0E9-CB90-46A8-A697-E4AFFB8F28C2}" presName="dummyMaxCanvas" presStyleCnt="0">
        <dgm:presLayoutVars/>
      </dgm:prSet>
      <dgm:spPr/>
    </dgm:pt>
    <dgm:pt modelId="{8E4BD747-D8E9-4A5D-98C8-D020AF8369B4}" type="pres">
      <dgm:prSet presAssocID="{189CF0E9-CB90-46A8-A697-E4AFFB8F28C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6B683-9FFE-4D26-8E8B-7F38C2A4746A}" type="pres">
      <dgm:prSet presAssocID="{189CF0E9-CB90-46A8-A697-E4AFFB8F28C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09D13-1095-47DB-A972-F3E9D69C8055}" type="pres">
      <dgm:prSet presAssocID="{189CF0E9-CB90-46A8-A697-E4AFFB8F28C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46720-64C4-4F40-9C9C-12E1B5834B41}" type="pres">
      <dgm:prSet presAssocID="{189CF0E9-CB90-46A8-A697-E4AFFB8F28C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7AC16-4F91-4FCC-85F8-6C7328C23EAD}" type="pres">
      <dgm:prSet presAssocID="{189CF0E9-CB90-46A8-A697-E4AFFB8F28C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BD07B-BE86-4D28-AC24-9241A34077F6}" type="pres">
      <dgm:prSet presAssocID="{189CF0E9-CB90-46A8-A697-E4AFFB8F28C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AB6DC-7F56-4309-B19B-35D638469E7D}" type="pres">
      <dgm:prSet presAssocID="{189CF0E9-CB90-46A8-A697-E4AFFB8F28C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1F687-849E-4414-8154-1D642351D501}" type="pres">
      <dgm:prSet presAssocID="{189CF0E9-CB90-46A8-A697-E4AFFB8F28C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BC643-9BDF-4342-AFA8-CE339039FAA2}" type="presOf" srcId="{369FC7EA-86C2-4645-9F2B-65700A36B1F9}" destId="{ABC09D13-1095-47DB-A972-F3E9D69C8055}" srcOrd="0" destOrd="0" presId="urn:microsoft.com/office/officeart/2005/8/layout/vProcess5"/>
    <dgm:cxn modelId="{2CF3DE68-D029-4212-B663-B1ACFA6ACD6E}" type="presOf" srcId="{059242E4-B0D6-42E4-99DF-E6D648BCA13E}" destId="{624BD07B-BE86-4D28-AC24-9241A34077F6}" srcOrd="1" destOrd="0" presId="urn:microsoft.com/office/officeart/2005/8/layout/vProcess5"/>
    <dgm:cxn modelId="{014281B2-A7A1-4E5E-B782-1501DE537445}" srcId="{189CF0E9-CB90-46A8-A697-E4AFFB8F28C2}" destId="{059242E4-B0D6-42E4-99DF-E6D648BCA13E}" srcOrd="0" destOrd="0" parTransId="{807886D1-AE7B-40C0-8F94-8C7C0335231D}" sibTransId="{6F6D9062-C13B-4AF4-ADA4-8F78B489C947}"/>
    <dgm:cxn modelId="{738FFEC4-55FD-4162-915E-22A99195AD76}" srcId="{189CF0E9-CB90-46A8-A697-E4AFFB8F28C2}" destId="{B0C8CB82-29A1-4B0B-956A-61B71F7BECB2}" srcOrd="1" destOrd="0" parTransId="{7C91161A-AE0D-4CC7-956A-0B8A2DF4AF84}" sibTransId="{B384AC04-99DB-4E8C-8589-9291BF544C34}"/>
    <dgm:cxn modelId="{FF1BF470-6D3F-44D5-A938-27EDB9883E76}" type="presOf" srcId="{B384AC04-99DB-4E8C-8589-9291BF544C34}" destId="{8887AC16-4F91-4FCC-85F8-6C7328C23EAD}" srcOrd="0" destOrd="0" presId="urn:microsoft.com/office/officeart/2005/8/layout/vProcess5"/>
    <dgm:cxn modelId="{2C4C821E-86E4-4691-8BE9-5AB8A90816D5}" srcId="{189CF0E9-CB90-46A8-A697-E4AFFB8F28C2}" destId="{369FC7EA-86C2-4645-9F2B-65700A36B1F9}" srcOrd="2" destOrd="0" parTransId="{9711F28E-D88A-4152-AC5E-5A9694F16FD3}" sibTransId="{DB35A6DD-7D2F-4DD2-A280-0E440EEF3E0E}"/>
    <dgm:cxn modelId="{D65CD979-2E90-4E21-9AA2-469D2E458FE7}" type="presOf" srcId="{189CF0E9-CB90-46A8-A697-E4AFFB8F28C2}" destId="{A91DA02D-1435-4181-80A0-44F2B19D940B}" srcOrd="0" destOrd="0" presId="urn:microsoft.com/office/officeart/2005/8/layout/vProcess5"/>
    <dgm:cxn modelId="{775C1F74-ED02-473F-8CEE-129F1F73EAB4}" type="presOf" srcId="{059242E4-B0D6-42E4-99DF-E6D648BCA13E}" destId="{8E4BD747-D8E9-4A5D-98C8-D020AF8369B4}" srcOrd="0" destOrd="0" presId="urn:microsoft.com/office/officeart/2005/8/layout/vProcess5"/>
    <dgm:cxn modelId="{636FFBC1-3087-4E06-BF0C-80554040FA71}" type="presOf" srcId="{369FC7EA-86C2-4645-9F2B-65700A36B1F9}" destId="{3571F687-849E-4414-8154-1D642351D501}" srcOrd="1" destOrd="0" presId="urn:microsoft.com/office/officeart/2005/8/layout/vProcess5"/>
    <dgm:cxn modelId="{6E7EBCB7-7319-4552-A3CA-1F4E57A22BDC}" type="presOf" srcId="{B0C8CB82-29A1-4B0B-956A-61B71F7BECB2}" destId="{6F8AB6DC-7F56-4309-B19B-35D638469E7D}" srcOrd="1" destOrd="0" presId="urn:microsoft.com/office/officeart/2005/8/layout/vProcess5"/>
    <dgm:cxn modelId="{18BB32A2-7CF3-4671-82CB-14605D3B4632}" type="presOf" srcId="{B0C8CB82-29A1-4B0B-956A-61B71F7BECB2}" destId="{11B6B683-9FFE-4D26-8E8B-7F38C2A4746A}" srcOrd="0" destOrd="0" presId="urn:microsoft.com/office/officeart/2005/8/layout/vProcess5"/>
    <dgm:cxn modelId="{7A2662FF-3D23-466D-8322-38811B99CA9B}" type="presOf" srcId="{6F6D9062-C13B-4AF4-ADA4-8F78B489C947}" destId="{FCA46720-64C4-4F40-9C9C-12E1B5834B41}" srcOrd="0" destOrd="0" presId="urn:microsoft.com/office/officeart/2005/8/layout/vProcess5"/>
    <dgm:cxn modelId="{1D6A989E-9006-4A21-993C-8584727471D8}" type="presParOf" srcId="{A91DA02D-1435-4181-80A0-44F2B19D940B}" destId="{DA3AB898-369B-4C82-95C5-3A928009BBF0}" srcOrd="0" destOrd="0" presId="urn:microsoft.com/office/officeart/2005/8/layout/vProcess5"/>
    <dgm:cxn modelId="{0D001B40-C559-440A-BBDD-198B3B3EEA23}" type="presParOf" srcId="{A91DA02D-1435-4181-80A0-44F2B19D940B}" destId="{8E4BD747-D8E9-4A5D-98C8-D020AF8369B4}" srcOrd="1" destOrd="0" presId="urn:microsoft.com/office/officeart/2005/8/layout/vProcess5"/>
    <dgm:cxn modelId="{A4043D13-1DC3-4FAC-ADFD-19DB235B29C3}" type="presParOf" srcId="{A91DA02D-1435-4181-80A0-44F2B19D940B}" destId="{11B6B683-9FFE-4D26-8E8B-7F38C2A4746A}" srcOrd="2" destOrd="0" presId="urn:microsoft.com/office/officeart/2005/8/layout/vProcess5"/>
    <dgm:cxn modelId="{5491839C-5FE0-4E6F-8152-43CAB496639D}" type="presParOf" srcId="{A91DA02D-1435-4181-80A0-44F2B19D940B}" destId="{ABC09D13-1095-47DB-A972-F3E9D69C8055}" srcOrd="3" destOrd="0" presId="urn:microsoft.com/office/officeart/2005/8/layout/vProcess5"/>
    <dgm:cxn modelId="{D18588E6-7719-4D24-A6D5-8ED0297BFC21}" type="presParOf" srcId="{A91DA02D-1435-4181-80A0-44F2B19D940B}" destId="{FCA46720-64C4-4F40-9C9C-12E1B5834B41}" srcOrd="4" destOrd="0" presId="urn:microsoft.com/office/officeart/2005/8/layout/vProcess5"/>
    <dgm:cxn modelId="{2EBD56BB-9A8F-4E3B-A51D-4E11D55E3937}" type="presParOf" srcId="{A91DA02D-1435-4181-80A0-44F2B19D940B}" destId="{8887AC16-4F91-4FCC-85F8-6C7328C23EAD}" srcOrd="5" destOrd="0" presId="urn:microsoft.com/office/officeart/2005/8/layout/vProcess5"/>
    <dgm:cxn modelId="{86595D4C-02A4-42BA-9102-B307BABDF889}" type="presParOf" srcId="{A91DA02D-1435-4181-80A0-44F2B19D940B}" destId="{624BD07B-BE86-4D28-AC24-9241A34077F6}" srcOrd="6" destOrd="0" presId="urn:microsoft.com/office/officeart/2005/8/layout/vProcess5"/>
    <dgm:cxn modelId="{7625D31A-C047-4398-BDC9-56B2BDC829F3}" type="presParOf" srcId="{A91DA02D-1435-4181-80A0-44F2B19D940B}" destId="{6F8AB6DC-7F56-4309-B19B-35D638469E7D}" srcOrd="7" destOrd="0" presId="urn:microsoft.com/office/officeart/2005/8/layout/vProcess5"/>
    <dgm:cxn modelId="{C6840443-CE7B-4CFA-964C-F60B6C9951E3}" type="presParOf" srcId="{A91DA02D-1435-4181-80A0-44F2B19D940B}" destId="{3571F687-849E-4414-8154-1D642351D50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91D298-D786-4BD6-A6D7-4802EB61D8F8}" type="doc">
      <dgm:prSet loTypeId="urn:microsoft.com/office/officeart/2005/8/layout/process4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03D34A6-2BFE-450C-A5FC-FC3A9F0D282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Планируемые результаты конкретизируют  требования Стандарта  к целевым ориентирам  с учетом </a:t>
          </a:r>
          <a:r>
            <a:rPr lang="ru-RU" dirty="0" smtClean="0"/>
            <a:t>:</a:t>
          </a:r>
          <a:endParaRPr lang="ru-RU" dirty="0"/>
        </a:p>
      </dgm:t>
    </dgm:pt>
    <dgm:pt modelId="{69C97857-B92F-4015-B9C2-DA3A33269046}" type="parTrans" cxnId="{A7C2F7FE-4871-45AD-ACFB-B22B76D7F112}">
      <dgm:prSet/>
      <dgm:spPr/>
      <dgm:t>
        <a:bodyPr/>
        <a:lstStyle/>
        <a:p>
          <a:endParaRPr lang="ru-RU"/>
        </a:p>
      </dgm:t>
    </dgm:pt>
    <dgm:pt modelId="{DEFCF773-76E0-4BD5-99A1-10AF41D5AEEE}" type="sibTrans" cxnId="{A7C2F7FE-4871-45AD-ACFB-B22B76D7F112}">
      <dgm:prSet/>
      <dgm:spPr/>
      <dgm:t>
        <a:bodyPr/>
        <a:lstStyle/>
        <a:p>
          <a:endParaRPr lang="ru-RU"/>
        </a:p>
      </dgm:t>
    </dgm:pt>
    <dgm:pt modelId="{B0F58171-8862-4A82-BFCC-7D3369481972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Возрастных возможностей и индивидуальных различий детей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D45BCF-31B4-40D7-93E8-EC83799B183C}" type="parTrans" cxnId="{171DDD61-45A2-4543-9097-43D6D1B648ED}">
      <dgm:prSet/>
      <dgm:spPr/>
      <dgm:t>
        <a:bodyPr/>
        <a:lstStyle/>
        <a:p>
          <a:endParaRPr lang="ru-RU"/>
        </a:p>
      </dgm:t>
    </dgm:pt>
    <dgm:pt modelId="{808D5C1D-4FDC-4232-A534-FE33AF5998D9}" type="sibTrans" cxnId="{171DDD61-45A2-4543-9097-43D6D1B648ED}">
      <dgm:prSet/>
      <dgm:spPr/>
      <dgm:t>
        <a:bodyPr/>
        <a:lstStyle/>
        <a:p>
          <a:endParaRPr lang="ru-RU"/>
        </a:p>
      </dgm:t>
    </dgm:pt>
    <dgm:pt modelId="{44357DA9-876A-471B-9D2D-4DABB4ECBC1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Особенностей развития детей с ОВЗ, в том числе детей-инвалидов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A05D48E-14D7-4399-B497-20D4092C6089}" type="parTrans" cxnId="{F2926BE6-1111-472E-AC97-1D10E8D4CC73}">
      <dgm:prSet/>
      <dgm:spPr/>
      <dgm:t>
        <a:bodyPr/>
        <a:lstStyle/>
        <a:p>
          <a:endParaRPr lang="ru-RU"/>
        </a:p>
      </dgm:t>
    </dgm:pt>
    <dgm:pt modelId="{A15261F2-F6EE-43DC-A077-615C8DEFCE29}" type="sibTrans" cxnId="{F2926BE6-1111-472E-AC97-1D10E8D4CC73}">
      <dgm:prSet/>
      <dgm:spPr/>
      <dgm:t>
        <a:bodyPr/>
        <a:lstStyle/>
        <a:p>
          <a:endParaRPr lang="ru-RU"/>
        </a:p>
      </dgm:t>
    </dgm:pt>
    <dgm:pt modelId="{A21A070F-57FC-48CA-9F1E-EB1A22FD3F1D}" type="pres">
      <dgm:prSet presAssocID="{AC91D298-D786-4BD6-A6D7-4802EB61D8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7783C-2FAE-4EC1-B326-E924AEBE1E48}" type="pres">
      <dgm:prSet presAssocID="{44357DA9-876A-471B-9D2D-4DABB4ECBC12}" presName="boxAndChildren" presStyleCnt="0"/>
      <dgm:spPr/>
    </dgm:pt>
    <dgm:pt modelId="{C8E0BA07-2AC4-461A-BC4F-A00A9F0E6BA4}" type="pres">
      <dgm:prSet presAssocID="{44357DA9-876A-471B-9D2D-4DABB4ECBC12}" presName="parentTextBox" presStyleLbl="node1" presStyleIdx="0" presStyleCnt="3"/>
      <dgm:spPr/>
      <dgm:t>
        <a:bodyPr/>
        <a:lstStyle/>
        <a:p>
          <a:endParaRPr lang="ru-RU"/>
        </a:p>
      </dgm:t>
    </dgm:pt>
    <dgm:pt modelId="{A80CFE59-1693-48FE-B9D7-4FB05C93AA72}" type="pres">
      <dgm:prSet presAssocID="{808D5C1D-4FDC-4232-A534-FE33AF5998D9}" presName="sp" presStyleCnt="0"/>
      <dgm:spPr/>
    </dgm:pt>
    <dgm:pt modelId="{F586F909-CC2C-41FF-B9D1-9B5FE5551F87}" type="pres">
      <dgm:prSet presAssocID="{B0F58171-8862-4A82-BFCC-7D3369481972}" presName="arrowAndChildren" presStyleCnt="0"/>
      <dgm:spPr/>
    </dgm:pt>
    <dgm:pt modelId="{3C2FFD66-C2F5-473C-AF3D-FC4654070D80}" type="pres">
      <dgm:prSet presAssocID="{B0F58171-8862-4A82-BFCC-7D3369481972}" presName="parentTextArrow" presStyleLbl="node1" presStyleIdx="1" presStyleCnt="3" custLinFactNeighborX="1876" custLinFactNeighborY="-1109"/>
      <dgm:spPr/>
      <dgm:t>
        <a:bodyPr/>
        <a:lstStyle/>
        <a:p>
          <a:endParaRPr lang="ru-RU"/>
        </a:p>
      </dgm:t>
    </dgm:pt>
    <dgm:pt modelId="{39FF0195-5D85-4CA1-BF42-00F742349895}" type="pres">
      <dgm:prSet presAssocID="{DEFCF773-76E0-4BD5-99A1-10AF41D5AEEE}" presName="sp" presStyleCnt="0"/>
      <dgm:spPr/>
    </dgm:pt>
    <dgm:pt modelId="{DF74022F-E416-4139-9BFA-51FBAD88BD3C}" type="pres">
      <dgm:prSet presAssocID="{D03D34A6-2BFE-450C-A5FC-FC3A9F0D2823}" presName="arrowAndChildren" presStyleCnt="0"/>
      <dgm:spPr/>
    </dgm:pt>
    <dgm:pt modelId="{40EA5F97-2B05-437B-B25A-B43EB42B0F3D}" type="pres">
      <dgm:prSet presAssocID="{D03D34A6-2BFE-450C-A5FC-FC3A9F0D2823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4E471E9D-4F7F-4267-BED5-20BD25B3029E}" type="presOf" srcId="{D03D34A6-2BFE-450C-A5FC-FC3A9F0D2823}" destId="{40EA5F97-2B05-437B-B25A-B43EB42B0F3D}" srcOrd="0" destOrd="0" presId="urn:microsoft.com/office/officeart/2005/8/layout/process4"/>
    <dgm:cxn modelId="{F2926BE6-1111-472E-AC97-1D10E8D4CC73}" srcId="{AC91D298-D786-4BD6-A6D7-4802EB61D8F8}" destId="{44357DA9-876A-471B-9D2D-4DABB4ECBC12}" srcOrd="2" destOrd="0" parTransId="{0A05D48E-14D7-4399-B497-20D4092C6089}" sibTransId="{A15261F2-F6EE-43DC-A077-615C8DEFCE29}"/>
    <dgm:cxn modelId="{41EB1BC1-3A68-470C-A58F-59CE34CB5B65}" type="presOf" srcId="{44357DA9-876A-471B-9D2D-4DABB4ECBC12}" destId="{C8E0BA07-2AC4-461A-BC4F-A00A9F0E6BA4}" srcOrd="0" destOrd="0" presId="urn:microsoft.com/office/officeart/2005/8/layout/process4"/>
    <dgm:cxn modelId="{A7C2F7FE-4871-45AD-ACFB-B22B76D7F112}" srcId="{AC91D298-D786-4BD6-A6D7-4802EB61D8F8}" destId="{D03D34A6-2BFE-450C-A5FC-FC3A9F0D2823}" srcOrd="0" destOrd="0" parTransId="{69C97857-B92F-4015-B9C2-DA3A33269046}" sibTransId="{DEFCF773-76E0-4BD5-99A1-10AF41D5AEEE}"/>
    <dgm:cxn modelId="{171DDD61-45A2-4543-9097-43D6D1B648ED}" srcId="{AC91D298-D786-4BD6-A6D7-4802EB61D8F8}" destId="{B0F58171-8862-4A82-BFCC-7D3369481972}" srcOrd="1" destOrd="0" parTransId="{9FD45BCF-31B4-40D7-93E8-EC83799B183C}" sibTransId="{808D5C1D-4FDC-4232-A534-FE33AF5998D9}"/>
    <dgm:cxn modelId="{CE85B7F8-0B33-4EFF-AFD2-E8F97EB554F2}" type="presOf" srcId="{B0F58171-8862-4A82-BFCC-7D3369481972}" destId="{3C2FFD66-C2F5-473C-AF3D-FC4654070D80}" srcOrd="0" destOrd="0" presId="urn:microsoft.com/office/officeart/2005/8/layout/process4"/>
    <dgm:cxn modelId="{C318DF7B-3B15-4BDF-8DF4-4E9BCDE59E51}" type="presOf" srcId="{AC91D298-D786-4BD6-A6D7-4802EB61D8F8}" destId="{A21A070F-57FC-48CA-9F1E-EB1A22FD3F1D}" srcOrd="0" destOrd="0" presId="urn:microsoft.com/office/officeart/2005/8/layout/process4"/>
    <dgm:cxn modelId="{154783F6-0096-4A7E-AB1C-8C989E06C0A8}" type="presParOf" srcId="{A21A070F-57FC-48CA-9F1E-EB1A22FD3F1D}" destId="{4797783C-2FAE-4EC1-B326-E924AEBE1E48}" srcOrd="0" destOrd="0" presId="urn:microsoft.com/office/officeart/2005/8/layout/process4"/>
    <dgm:cxn modelId="{5E1F5AA7-FDFD-4246-A53D-44D8B11CA549}" type="presParOf" srcId="{4797783C-2FAE-4EC1-B326-E924AEBE1E48}" destId="{C8E0BA07-2AC4-461A-BC4F-A00A9F0E6BA4}" srcOrd="0" destOrd="0" presId="urn:microsoft.com/office/officeart/2005/8/layout/process4"/>
    <dgm:cxn modelId="{48DB4D80-7A41-42CE-995C-B7C89EEF5ABD}" type="presParOf" srcId="{A21A070F-57FC-48CA-9F1E-EB1A22FD3F1D}" destId="{A80CFE59-1693-48FE-B9D7-4FB05C93AA72}" srcOrd="1" destOrd="0" presId="urn:microsoft.com/office/officeart/2005/8/layout/process4"/>
    <dgm:cxn modelId="{EFB8C0F6-4DD0-4234-8270-E208AD8EA7AC}" type="presParOf" srcId="{A21A070F-57FC-48CA-9F1E-EB1A22FD3F1D}" destId="{F586F909-CC2C-41FF-B9D1-9B5FE5551F87}" srcOrd="2" destOrd="0" presId="urn:microsoft.com/office/officeart/2005/8/layout/process4"/>
    <dgm:cxn modelId="{344D6EFC-EE9B-4776-BFF3-A955ADB0C7CF}" type="presParOf" srcId="{F586F909-CC2C-41FF-B9D1-9B5FE5551F87}" destId="{3C2FFD66-C2F5-473C-AF3D-FC4654070D80}" srcOrd="0" destOrd="0" presId="urn:microsoft.com/office/officeart/2005/8/layout/process4"/>
    <dgm:cxn modelId="{B0814F5F-F9A7-491C-8E76-9EFBC8154EDF}" type="presParOf" srcId="{A21A070F-57FC-48CA-9F1E-EB1A22FD3F1D}" destId="{39FF0195-5D85-4CA1-BF42-00F742349895}" srcOrd="3" destOrd="0" presId="urn:microsoft.com/office/officeart/2005/8/layout/process4"/>
    <dgm:cxn modelId="{B3A80633-D04A-4973-84D4-2D56FB93CA04}" type="presParOf" srcId="{A21A070F-57FC-48CA-9F1E-EB1A22FD3F1D}" destId="{DF74022F-E416-4139-9BFA-51FBAD88BD3C}" srcOrd="4" destOrd="0" presId="urn:microsoft.com/office/officeart/2005/8/layout/process4"/>
    <dgm:cxn modelId="{AA883221-6309-4226-8CE3-B84F6FBD343E}" type="presParOf" srcId="{DF74022F-E416-4139-9BFA-51FBAD88BD3C}" destId="{40EA5F97-2B05-437B-B25A-B43EB42B0F3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D383AD-A117-4522-9025-E054FD363425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88F97D8-F1C7-4772-98D1-22B8ABFE2D8F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Описание  образовательной деятельности по профессиональной коррекции нарушений развития детей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97969DDE-91F4-4A72-B924-C73EA1EBCE03}" type="parTrans" cxnId="{780416E2-AF0E-4B85-885C-51B31E2F4D73}">
      <dgm:prSet/>
      <dgm:spPr/>
      <dgm:t>
        <a:bodyPr/>
        <a:lstStyle/>
        <a:p>
          <a:endParaRPr lang="ru-RU"/>
        </a:p>
      </dgm:t>
    </dgm:pt>
    <dgm:pt modelId="{ABFE943D-2747-4AE3-B362-CF1ACE41CC09}" type="sibTrans" cxnId="{780416E2-AF0E-4B85-885C-51B31E2F4D73}">
      <dgm:prSet/>
      <dgm:spPr/>
      <dgm:t>
        <a:bodyPr/>
        <a:lstStyle/>
        <a:p>
          <a:endParaRPr lang="ru-RU"/>
        </a:p>
      </dgm:t>
    </dgm:pt>
    <dgm:pt modelId="{7B87A712-0222-4DDC-88A5-B08515826CA8}">
      <dgm:prSet phldrT="[Текст]" phldr="1"/>
      <dgm:spPr/>
      <dgm:t>
        <a:bodyPr/>
        <a:lstStyle/>
        <a:p>
          <a:pPr algn="l"/>
          <a:endParaRPr lang="ru-RU" sz="1400" i="1" dirty="0"/>
        </a:p>
      </dgm:t>
    </dgm:pt>
    <dgm:pt modelId="{948088F5-1883-4618-8DFB-E1B5782931C0}" type="parTrans" cxnId="{031DCE50-C13D-4833-9554-F95D3A35F796}">
      <dgm:prSet/>
      <dgm:spPr/>
      <dgm:t>
        <a:bodyPr/>
        <a:lstStyle/>
        <a:p>
          <a:endParaRPr lang="ru-RU"/>
        </a:p>
      </dgm:t>
    </dgm:pt>
    <dgm:pt modelId="{C1A94CD2-9A8F-4624-ABD9-F0A319D72863}" type="sibTrans" cxnId="{031DCE50-C13D-4833-9554-F95D3A35F796}">
      <dgm:prSet/>
      <dgm:spPr/>
      <dgm:t>
        <a:bodyPr/>
        <a:lstStyle/>
        <a:p>
          <a:endParaRPr lang="ru-RU"/>
        </a:p>
      </dgm:t>
    </dgm:pt>
    <dgm:pt modelId="{6D4260B4-1359-4CAC-8FFB-D17E35C0974A}">
      <dgm:prSet phldrT="[Текст]" phldr="1"/>
      <dgm:spPr/>
      <dgm:t>
        <a:bodyPr/>
        <a:lstStyle/>
        <a:p>
          <a:pPr algn="l"/>
          <a:endParaRPr lang="ru-RU" sz="1400" dirty="0"/>
        </a:p>
      </dgm:t>
    </dgm:pt>
    <dgm:pt modelId="{DEFF280E-1AD5-4042-96AB-A5462A9FA057}" type="parTrans" cxnId="{2A0FC768-DB69-4CC0-B75D-E1BC6BC02715}">
      <dgm:prSet/>
      <dgm:spPr/>
      <dgm:t>
        <a:bodyPr/>
        <a:lstStyle/>
        <a:p>
          <a:endParaRPr lang="ru-RU"/>
        </a:p>
      </dgm:t>
    </dgm:pt>
    <dgm:pt modelId="{809EABD0-E289-43BC-AFB5-4F7429FC13E7}" type="sibTrans" cxnId="{2A0FC768-DB69-4CC0-B75D-E1BC6BC02715}">
      <dgm:prSet/>
      <dgm:spPr/>
      <dgm:t>
        <a:bodyPr/>
        <a:lstStyle/>
        <a:p>
          <a:endParaRPr lang="ru-RU"/>
        </a:p>
      </dgm:t>
    </dgm:pt>
    <dgm:pt modelId="{7AB56E25-C0A7-4126-8ACB-EBA73306457A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6E527B1A-5CC3-44FC-8E95-40D1F3342B7E}" type="parTrans" cxnId="{8025F65F-9E38-4303-A267-E37FAC3DEE6B}">
      <dgm:prSet/>
      <dgm:spPr/>
      <dgm:t>
        <a:bodyPr/>
        <a:lstStyle/>
        <a:p>
          <a:endParaRPr lang="ru-RU"/>
        </a:p>
      </dgm:t>
    </dgm:pt>
    <dgm:pt modelId="{02468D75-C757-4AE6-98C4-0599A0EFB3CB}" type="sibTrans" cxnId="{8025F65F-9E38-4303-A267-E37FAC3DEE6B}">
      <dgm:prSet/>
      <dgm:spPr/>
      <dgm:t>
        <a:bodyPr/>
        <a:lstStyle/>
        <a:p>
          <a:endParaRPr lang="ru-RU"/>
        </a:p>
      </dgm:t>
    </dgm:pt>
    <dgm:pt modelId="{A3B6B33C-EB07-43C2-B7B0-9913B4A591D0}">
      <dgm:prSet phldrT="[Текст]" phldr="1"/>
      <dgm:spPr/>
      <dgm:t>
        <a:bodyPr/>
        <a:lstStyle/>
        <a:p>
          <a:pPr algn="l"/>
          <a:endParaRPr lang="ru-RU" sz="1400" dirty="0"/>
        </a:p>
      </dgm:t>
    </dgm:pt>
    <dgm:pt modelId="{31B4D9AE-EFB4-4274-BBAC-10B2D5909006}" type="parTrans" cxnId="{C3C1FC8F-8872-4899-9A8C-7BC26AE123B1}">
      <dgm:prSet/>
      <dgm:spPr/>
      <dgm:t>
        <a:bodyPr/>
        <a:lstStyle/>
        <a:p>
          <a:endParaRPr lang="ru-RU"/>
        </a:p>
      </dgm:t>
    </dgm:pt>
    <dgm:pt modelId="{504C429C-363D-4F39-ADD3-BE45A86692C5}" type="sibTrans" cxnId="{C3C1FC8F-8872-4899-9A8C-7BC26AE123B1}">
      <dgm:prSet/>
      <dgm:spPr/>
      <dgm:t>
        <a:bodyPr/>
        <a:lstStyle/>
        <a:p>
          <a:endParaRPr lang="ru-RU"/>
        </a:p>
      </dgm:t>
    </dgm:pt>
    <dgm:pt modelId="{382C3525-B8DB-40BD-BC7F-0C547D6B9F38}">
      <dgm:prSet phldrT="[Текст]" phldr="1"/>
      <dgm:spPr/>
      <dgm:t>
        <a:bodyPr/>
        <a:lstStyle/>
        <a:p>
          <a:pPr algn="l"/>
          <a:endParaRPr lang="ru-RU" sz="1400" dirty="0"/>
        </a:p>
      </dgm:t>
    </dgm:pt>
    <dgm:pt modelId="{ED787FF1-3290-4B6A-8B7C-ECD3D2BC9469}" type="parTrans" cxnId="{B8986618-D517-4C28-A3B7-EDBF1A6A1431}">
      <dgm:prSet/>
      <dgm:spPr/>
      <dgm:t>
        <a:bodyPr/>
        <a:lstStyle/>
        <a:p>
          <a:endParaRPr lang="ru-RU"/>
        </a:p>
      </dgm:t>
    </dgm:pt>
    <dgm:pt modelId="{69D51051-24A8-4070-B76F-9C14A24322CB}" type="sibTrans" cxnId="{B8986618-D517-4C28-A3B7-EDBF1A6A1431}">
      <dgm:prSet/>
      <dgm:spPr/>
      <dgm:t>
        <a:bodyPr/>
        <a:lstStyle/>
        <a:p>
          <a:endParaRPr lang="ru-RU"/>
        </a:p>
      </dgm:t>
    </dgm:pt>
    <dgm:pt modelId="{E12E9E3C-0A6E-4E27-AD5A-0C795C067EC0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Описание образовательной деятельности в соответствии с пятью образовательными областями, с учетом используемых ПООП и методических пособий, обеспечивающих реализацию данных программ.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B39D2ED-CF8F-4281-9711-8246C4418408}" type="sibTrans" cxnId="{1EE19DD3-A339-4E1D-BA87-12FCE7B9894E}">
      <dgm:prSet/>
      <dgm:spPr/>
      <dgm:t>
        <a:bodyPr/>
        <a:lstStyle/>
        <a:p>
          <a:endParaRPr lang="ru-RU"/>
        </a:p>
      </dgm:t>
    </dgm:pt>
    <dgm:pt modelId="{91FF907A-86C0-4E73-A20A-B67621A92A5E}" type="parTrans" cxnId="{1EE19DD3-A339-4E1D-BA87-12FCE7B9894E}">
      <dgm:prSet/>
      <dgm:spPr/>
      <dgm:t>
        <a:bodyPr/>
        <a:lstStyle/>
        <a:p>
          <a:endParaRPr lang="ru-RU"/>
        </a:p>
      </dgm:t>
    </dgm:pt>
    <dgm:pt modelId="{75D89F54-104E-4683-AA0C-EC7D4A3E784B}" type="pres">
      <dgm:prSet presAssocID="{D2D383AD-A117-4522-9025-E054FD3634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9913E-A125-4E76-86C3-BE8014113570}" type="pres">
      <dgm:prSet presAssocID="{E12E9E3C-0A6E-4E27-AD5A-0C795C067E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155E1-0675-4F8E-8432-BA142CA222FC}" type="pres">
      <dgm:prSet presAssocID="{AB39D2ED-CF8F-4281-9711-8246C4418408}" presName="spacer" presStyleCnt="0"/>
      <dgm:spPr/>
      <dgm:t>
        <a:bodyPr/>
        <a:lstStyle/>
        <a:p>
          <a:endParaRPr lang="ru-RU"/>
        </a:p>
      </dgm:t>
    </dgm:pt>
    <dgm:pt modelId="{B6CB448A-FA3C-45E9-9974-B2F2AC0E93F3}" type="pres">
      <dgm:prSet presAssocID="{788F97D8-F1C7-4772-98D1-22B8ABFE2D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FE93D-C161-44B4-A902-B9ABDB132963}" type="pres">
      <dgm:prSet presAssocID="{788F97D8-F1C7-4772-98D1-22B8ABFE2D8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FC216D-5DE4-4872-A46F-8485060D5E4E}" type="presOf" srcId="{7AB56E25-C0A7-4126-8ACB-EBA73306457A}" destId="{1E1FE93D-C161-44B4-A902-B9ABDB132963}" srcOrd="0" destOrd="2" presId="urn:microsoft.com/office/officeart/2005/8/layout/vList2"/>
    <dgm:cxn modelId="{2A783400-EFA6-4476-A7E6-809A18D59714}" type="presOf" srcId="{D2D383AD-A117-4522-9025-E054FD363425}" destId="{75D89F54-104E-4683-AA0C-EC7D4A3E784B}" srcOrd="0" destOrd="0" presId="urn:microsoft.com/office/officeart/2005/8/layout/vList2"/>
    <dgm:cxn modelId="{D98EBD8D-626E-4D3D-A158-4705C839C1F5}" type="presOf" srcId="{A3B6B33C-EB07-43C2-B7B0-9913B4A591D0}" destId="{1E1FE93D-C161-44B4-A902-B9ABDB132963}" srcOrd="0" destOrd="3" presId="urn:microsoft.com/office/officeart/2005/8/layout/vList2"/>
    <dgm:cxn modelId="{780416E2-AF0E-4B85-885C-51B31E2F4D73}" srcId="{D2D383AD-A117-4522-9025-E054FD363425}" destId="{788F97D8-F1C7-4772-98D1-22B8ABFE2D8F}" srcOrd="1" destOrd="0" parTransId="{97969DDE-91F4-4A72-B924-C73EA1EBCE03}" sibTransId="{ABFE943D-2747-4AE3-B362-CF1ACE41CC09}"/>
    <dgm:cxn modelId="{DEF927CF-7424-45B5-BC52-E7C012E9FD8E}" type="presOf" srcId="{6D4260B4-1359-4CAC-8FFB-D17E35C0974A}" destId="{1E1FE93D-C161-44B4-A902-B9ABDB132963}" srcOrd="0" destOrd="1" presId="urn:microsoft.com/office/officeart/2005/8/layout/vList2"/>
    <dgm:cxn modelId="{031DCE50-C13D-4833-9554-F95D3A35F796}" srcId="{788F97D8-F1C7-4772-98D1-22B8ABFE2D8F}" destId="{7B87A712-0222-4DDC-88A5-B08515826CA8}" srcOrd="0" destOrd="0" parTransId="{948088F5-1883-4618-8DFB-E1B5782931C0}" sibTransId="{C1A94CD2-9A8F-4624-ABD9-F0A319D72863}"/>
    <dgm:cxn modelId="{DCB1CD31-0693-4567-B717-919457BAD511}" type="presOf" srcId="{382C3525-B8DB-40BD-BC7F-0C547D6B9F38}" destId="{1E1FE93D-C161-44B4-A902-B9ABDB132963}" srcOrd="0" destOrd="4" presId="urn:microsoft.com/office/officeart/2005/8/layout/vList2"/>
    <dgm:cxn modelId="{8ADF7867-B10D-451F-90A4-B84D145DE079}" type="presOf" srcId="{E12E9E3C-0A6E-4E27-AD5A-0C795C067EC0}" destId="{CA19913E-A125-4E76-86C3-BE8014113570}" srcOrd="0" destOrd="0" presId="urn:microsoft.com/office/officeart/2005/8/layout/vList2"/>
    <dgm:cxn modelId="{C3C1FC8F-8872-4899-9A8C-7BC26AE123B1}" srcId="{788F97D8-F1C7-4772-98D1-22B8ABFE2D8F}" destId="{A3B6B33C-EB07-43C2-B7B0-9913B4A591D0}" srcOrd="3" destOrd="0" parTransId="{31B4D9AE-EFB4-4274-BBAC-10B2D5909006}" sibTransId="{504C429C-363D-4F39-ADD3-BE45A86692C5}"/>
    <dgm:cxn modelId="{2A0FC768-DB69-4CC0-B75D-E1BC6BC02715}" srcId="{788F97D8-F1C7-4772-98D1-22B8ABFE2D8F}" destId="{6D4260B4-1359-4CAC-8FFB-D17E35C0974A}" srcOrd="1" destOrd="0" parTransId="{DEFF280E-1AD5-4042-96AB-A5462A9FA057}" sibTransId="{809EABD0-E289-43BC-AFB5-4F7429FC13E7}"/>
    <dgm:cxn modelId="{B8986618-D517-4C28-A3B7-EDBF1A6A1431}" srcId="{788F97D8-F1C7-4772-98D1-22B8ABFE2D8F}" destId="{382C3525-B8DB-40BD-BC7F-0C547D6B9F38}" srcOrd="4" destOrd="0" parTransId="{ED787FF1-3290-4B6A-8B7C-ECD3D2BC9469}" sibTransId="{69D51051-24A8-4070-B76F-9C14A24322CB}"/>
    <dgm:cxn modelId="{391EFAF3-3EC8-45AE-B8E8-D3003E11FD06}" type="presOf" srcId="{7B87A712-0222-4DDC-88A5-B08515826CA8}" destId="{1E1FE93D-C161-44B4-A902-B9ABDB132963}" srcOrd="0" destOrd="0" presId="urn:microsoft.com/office/officeart/2005/8/layout/vList2"/>
    <dgm:cxn modelId="{80E6AA21-80CC-4AAF-946E-2DA9D012DBC4}" type="presOf" srcId="{788F97D8-F1C7-4772-98D1-22B8ABFE2D8F}" destId="{B6CB448A-FA3C-45E9-9974-B2F2AC0E93F3}" srcOrd="0" destOrd="0" presId="urn:microsoft.com/office/officeart/2005/8/layout/vList2"/>
    <dgm:cxn modelId="{1EE19DD3-A339-4E1D-BA87-12FCE7B9894E}" srcId="{D2D383AD-A117-4522-9025-E054FD363425}" destId="{E12E9E3C-0A6E-4E27-AD5A-0C795C067EC0}" srcOrd="0" destOrd="0" parTransId="{91FF907A-86C0-4E73-A20A-B67621A92A5E}" sibTransId="{AB39D2ED-CF8F-4281-9711-8246C4418408}"/>
    <dgm:cxn modelId="{8025F65F-9E38-4303-A267-E37FAC3DEE6B}" srcId="{788F97D8-F1C7-4772-98D1-22B8ABFE2D8F}" destId="{7AB56E25-C0A7-4126-8ACB-EBA73306457A}" srcOrd="2" destOrd="0" parTransId="{6E527B1A-5CC3-44FC-8E95-40D1F3342B7E}" sibTransId="{02468D75-C757-4AE6-98C4-0599A0EFB3CB}"/>
    <dgm:cxn modelId="{C18A2B82-EF23-4C39-BE22-379EDFA1FCAA}" type="presParOf" srcId="{75D89F54-104E-4683-AA0C-EC7D4A3E784B}" destId="{CA19913E-A125-4E76-86C3-BE8014113570}" srcOrd="0" destOrd="0" presId="urn:microsoft.com/office/officeart/2005/8/layout/vList2"/>
    <dgm:cxn modelId="{59C685B0-A6F3-4A67-A7A6-C33F5B82269B}" type="presParOf" srcId="{75D89F54-104E-4683-AA0C-EC7D4A3E784B}" destId="{FA3155E1-0675-4F8E-8432-BA142CA222FC}" srcOrd="1" destOrd="0" presId="urn:microsoft.com/office/officeart/2005/8/layout/vList2"/>
    <dgm:cxn modelId="{1B8215AC-0376-4B4B-BEFF-DEC4F48FB551}" type="presParOf" srcId="{75D89F54-104E-4683-AA0C-EC7D4A3E784B}" destId="{B6CB448A-FA3C-45E9-9974-B2F2AC0E93F3}" srcOrd="2" destOrd="0" presId="urn:microsoft.com/office/officeart/2005/8/layout/vList2"/>
    <dgm:cxn modelId="{20BCEB0B-81FC-4D3D-B8AD-0DD8F6D59512}" type="presParOf" srcId="{75D89F54-104E-4683-AA0C-EC7D4A3E784B}" destId="{1E1FE93D-C161-44B4-A902-B9ABDB13296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DB0283-9422-4E4C-AC26-EDBBF3FCEF98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9A24F87-DF39-4E83-9C07-B50A766AD572}">
      <dgm:prSet phldrT="[Текст]" custT="1"/>
      <dgm:spPr/>
      <dgm:t>
        <a:bodyPr/>
        <a:lstStyle/>
        <a:p>
          <a:pPr algn="ctr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Описание вариативных форм, способов, методов и средств   реализации программы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409CF946-311E-4821-B535-7E7E78A0658C}" type="parTrans" cxnId="{570FB277-C125-4CAF-91A7-E39D25683CE6}">
      <dgm:prSet/>
      <dgm:spPr/>
      <dgm:t>
        <a:bodyPr/>
        <a:lstStyle/>
        <a:p>
          <a:endParaRPr lang="ru-RU"/>
        </a:p>
      </dgm:t>
    </dgm:pt>
    <dgm:pt modelId="{C9A3EE1F-0F81-46C9-914A-FD326A615B99}" type="sibTrans" cxnId="{570FB277-C125-4CAF-91A7-E39D25683CE6}">
      <dgm:prSet/>
      <dgm:spPr/>
      <dgm:t>
        <a:bodyPr/>
        <a:lstStyle/>
        <a:p>
          <a:endParaRPr lang="ru-RU"/>
        </a:p>
      </dgm:t>
    </dgm:pt>
    <dgm:pt modelId="{4A0BA88B-24DB-40EA-978A-64F68258C2BE}">
      <dgm:prSet phldrT="[Текст]" phldr="1"/>
      <dgm:spPr/>
      <dgm:t>
        <a:bodyPr/>
        <a:lstStyle/>
        <a:p>
          <a:pPr algn="l"/>
          <a:endParaRPr lang="ru-RU" sz="1700" dirty="0"/>
        </a:p>
      </dgm:t>
    </dgm:pt>
    <dgm:pt modelId="{B6DEA4C9-AB9C-437C-9803-E783D7B49504}" type="parTrans" cxnId="{427DF4D5-714E-472C-BB5A-6A4C44EBFCE8}">
      <dgm:prSet/>
      <dgm:spPr/>
      <dgm:t>
        <a:bodyPr/>
        <a:lstStyle/>
        <a:p>
          <a:endParaRPr lang="ru-RU"/>
        </a:p>
      </dgm:t>
    </dgm:pt>
    <dgm:pt modelId="{8C9724B0-F10E-4998-8103-9A4EAECE043D}" type="sibTrans" cxnId="{427DF4D5-714E-472C-BB5A-6A4C44EBFCE8}">
      <dgm:prSet/>
      <dgm:spPr/>
      <dgm:t>
        <a:bodyPr/>
        <a:lstStyle/>
        <a:p>
          <a:endParaRPr lang="ru-RU"/>
        </a:p>
      </dgm:t>
    </dgm:pt>
    <dgm:pt modelId="{D9E13D50-40DB-4FA9-8F2E-2D4CF034FBE9}">
      <dgm:prSet phldrT="[Текст]" phldr="1"/>
      <dgm:spPr/>
      <dgm:t>
        <a:bodyPr/>
        <a:lstStyle/>
        <a:p>
          <a:pPr algn="l"/>
          <a:endParaRPr lang="ru-RU" sz="1700" dirty="0"/>
        </a:p>
      </dgm:t>
    </dgm:pt>
    <dgm:pt modelId="{BF545E0E-2533-4AE1-AF16-DE0869DC64E8}" type="parTrans" cxnId="{279FCDB5-4DEE-4D80-BD56-29D0A59BC659}">
      <dgm:prSet/>
      <dgm:spPr/>
      <dgm:t>
        <a:bodyPr/>
        <a:lstStyle/>
        <a:p>
          <a:endParaRPr lang="ru-RU"/>
        </a:p>
      </dgm:t>
    </dgm:pt>
    <dgm:pt modelId="{5A445A51-4E55-4287-A016-261EA5542029}" type="sibTrans" cxnId="{279FCDB5-4DEE-4D80-BD56-29D0A59BC659}">
      <dgm:prSet/>
      <dgm:spPr/>
      <dgm:t>
        <a:bodyPr/>
        <a:lstStyle/>
        <a:p>
          <a:endParaRPr lang="ru-RU"/>
        </a:p>
      </dgm:t>
    </dgm:pt>
    <dgm:pt modelId="{2A58A2AE-E46C-45D4-9EE9-E5453A49F791}">
      <dgm:prSet phldrT="[Текст]" custT="1"/>
      <dgm:spPr/>
      <dgm:t>
        <a:bodyPr/>
        <a:lstStyle/>
        <a:p>
          <a:pPr algn="ctr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Особенности  образовательной деятельности разных видов и культурных практик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480A2859-E77E-4212-9D85-D60EBEE6D1D7}" type="parTrans" cxnId="{23BD99CB-D20C-4306-82BB-CA14F1178E92}">
      <dgm:prSet/>
      <dgm:spPr/>
      <dgm:t>
        <a:bodyPr/>
        <a:lstStyle/>
        <a:p>
          <a:endParaRPr lang="ru-RU"/>
        </a:p>
      </dgm:t>
    </dgm:pt>
    <dgm:pt modelId="{368003BE-B573-4D2C-9C64-419DE19D7A28}" type="sibTrans" cxnId="{23BD99CB-D20C-4306-82BB-CA14F1178E92}">
      <dgm:prSet/>
      <dgm:spPr/>
      <dgm:t>
        <a:bodyPr/>
        <a:lstStyle/>
        <a:p>
          <a:endParaRPr lang="ru-RU"/>
        </a:p>
      </dgm:t>
    </dgm:pt>
    <dgm:pt modelId="{32474E2F-6B70-41FC-BEFD-4C5BEF0CD278}">
      <dgm:prSet phldrT="[Текст]" phldr="1"/>
      <dgm:spPr/>
      <dgm:t>
        <a:bodyPr/>
        <a:lstStyle/>
        <a:p>
          <a:pPr algn="l"/>
          <a:endParaRPr lang="ru-RU" sz="1800"/>
        </a:p>
      </dgm:t>
    </dgm:pt>
    <dgm:pt modelId="{FFB55154-CFFB-4BE1-A17E-1D3CA4B4D532}" type="parTrans" cxnId="{163CADF2-9B32-43FA-9772-C348FF87958D}">
      <dgm:prSet/>
      <dgm:spPr/>
      <dgm:t>
        <a:bodyPr/>
        <a:lstStyle/>
        <a:p>
          <a:endParaRPr lang="ru-RU"/>
        </a:p>
      </dgm:t>
    </dgm:pt>
    <dgm:pt modelId="{C0F5CA68-A86A-4266-BAF8-202D37CC2995}" type="sibTrans" cxnId="{163CADF2-9B32-43FA-9772-C348FF87958D}">
      <dgm:prSet/>
      <dgm:spPr/>
      <dgm:t>
        <a:bodyPr/>
        <a:lstStyle/>
        <a:p>
          <a:endParaRPr lang="ru-RU"/>
        </a:p>
      </dgm:t>
    </dgm:pt>
    <dgm:pt modelId="{2ADA999E-E108-49E2-95ED-A142CB5B03DA}">
      <dgm:prSet phldrT="[Текст]" phldr="1"/>
      <dgm:spPr/>
      <dgm:t>
        <a:bodyPr/>
        <a:lstStyle/>
        <a:p>
          <a:pPr algn="l"/>
          <a:endParaRPr lang="ru-RU" sz="1800" dirty="0"/>
        </a:p>
      </dgm:t>
    </dgm:pt>
    <dgm:pt modelId="{6179F0CB-534E-4650-8DA9-23EED1793082}" type="parTrans" cxnId="{5FE5643F-79AD-4CF4-A3F1-0E87F27BA0DF}">
      <dgm:prSet/>
      <dgm:spPr/>
      <dgm:t>
        <a:bodyPr/>
        <a:lstStyle/>
        <a:p>
          <a:endParaRPr lang="ru-RU"/>
        </a:p>
      </dgm:t>
    </dgm:pt>
    <dgm:pt modelId="{4AB06881-62A8-42E0-AE48-68FBC9ACF887}" type="sibTrans" cxnId="{5FE5643F-79AD-4CF4-A3F1-0E87F27BA0DF}">
      <dgm:prSet/>
      <dgm:spPr/>
      <dgm:t>
        <a:bodyPr/>
        <a:lstStyle/>
        <a:p>
          <a:endParaRPr lang="ru-RU"/>
        </a:p>
      </dgm:t>
    </dgm:pt>
    <dgm:pt modelId="{04A2CFFE-6EAC-40E1-BCA9-68AB4D378676}">
      <dgm:prSet phldrT="[Текст]" custT="1"/>
      <dgm:spPr/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Способы и направления  поддержки детской инициативы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264B964B-EF2E-41A0-9213-DFFB623AB854}" type="parTrans" cxnId="{CAAB15AE-7F2B-4F39-ACFF-FC8251E55DF4}">
      <dgm:prSet/>
      <dgm:spPr/>
      <dgm:t>
        <a:bodyPr/>
        <a:lstStyle/>
        <a:p>
          <a:endParaRPr lang="ru-RU"/>
        </a:p>
      </dgm:t>
    </dgm:pt>
    <dgm:pt modelId="{7CDEFE8B-E9BC-4C66-954C-87D454EE2D87}" type="sibTrans" cxnId="{CAAB15AE-7F2B-4F39-ACFF-FC8251E55DF4}">
      <dgm:prSet/>
      <dgm:spPr/>
      <dgm:t>
        <a:bodyPr/>
        <a:lstStyle/>
        <a:p>
          <a:endParaRPr lang="ru-RU"/>
        </a:p>
      </dgm:t>
    </dgm:pt>
    <dgm:pt modelId="{EB95B4F2-01E1-48FA-9DBF-53C699CEF7AD}">
      <dgm:prSet phldrT="[Текст]" phldr="1"/>
      <dgm:spPr/>
      <dgm:t>
        <a:bodyPr/>
        <a:lstStyle/>
        <a:p>
          <a:pPr algn="l"/>
          <a:endParaRPr lang="ru-RU" dirty="0"/>
        </a:p>
      </dgm:t>
    </dgm:pt>
    <dgm:pt modelId="{5F9DECBE-0379-4162-9EEC-93C70053FFC3}" type="parTrans" cxnId="{60251D91-473F-418C-9B13-BE32922B6D5B}">
      <dgm:prSet/>
      <dgm:spPr/>
      <dgm:t>
        <a:bodyPr/>
        <a:lstStyle/>
        <a:p>
          <a:endParaRPr lang="ru-RU"/>
        </a:p>
      </dgm:t>
    </dgm:pt>
    <dgm:pt modelId="{504D43BE-A933-4073-8429-843CEE43CA8C}" type="sibTrans" cxnId="{60251D91-473F-418C-9B13-BE32922B6D5B}">
      <dgm:prSet/>
      <dgm:spPr/>
      <dgm:t>
        <a:bodyPr/>
        <a:lstStyle/>
        <a:p>
          <a:endParaRPr lang="ru-RU"/>
        </a:p>
      </dgm:t>
    </dgm:pt>
    <dgm:pt modelId="{5C2D6CCB-4601-49EF-A3BB-3EE9C4C3B27E}">
      <dgm:prSet phldrT="[Текст]" phldr="1"/>
      <dgm:spPr/>
      <dgm:t>
        <a:bodyPr/>
        <a:lstStyle/>
        <a:p>
          <a:pPr algn="l"/>
          <a:endParaRPr lang="ru-RU" dirty="0"/>
        </a:p>
      </dgm:t>
    </dgm:pt>
    <dgm:pt modelId="{C20849BC-9F4E-4C31-B58A-E5C2415C9E88}" type="parTrans" cxnId="{89D196CF-5FBF-421E-9781-672FD60B0FE2}">
      <dgm:prSet/>
      <dgm:spPr/>
      <dgm:t>
        <a:bodyPr/>
        <a:lstStyle/>
        <a:p>
          <a:endParaRPr lang="ru-RU"/>
        </a:p>
      </dgm:t>
    </dgm:pt>
    <dgm:pt modelId="{3F92E1A2-B2E5-46A6-9F9C-E02ED64BEA51}" type="sibTrans" cxnId="{89D196CF-5FBF-421E-9781-672FD60B0FE2}">
      <dgm:prSet/>
      <dgm:spPr/>
      <dgm:t>
        <a:bodyPr/>
        <a:lstStyle/>
        <a:p>
          <a:endParaRPr lang="ru-RU"/>
        </a:p>
      </dgm:t>
    </dgm:pt>
    <dgm:pt modelId="{6AA3897D-B97A-4802-819C-DB9677EEE52E}" type="pres">
      <dgm:prSet presAssocID="{B4DB0283-9422-4E4C-AC26-EDBBF3FCEF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BB830E-7E84-4E59-A16B-0813D5BED1A9}" type="pres">
      <dgm:prSet presAssocID="{49A24F87-DF39-4E83-9C07-B50A766AD57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418E0-7E67-4EF2-92B2-CC3077F99395}" type="pres">
      <dgm:prSet presAssocID="{49A24F87-DF39-4E83-9C07-B50A766AD57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0AE6B-125B-48CC-9BB5-EBF7EDE3F90F}" type="pres">
      <dgm:prSet presAssocID="{2A58A2AE-E46C-45D4-9EE9-E5453A49F7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61A99-FF78-478B-BF6D-35C7D3DB47D4}" type="pres">
      <dgm:prSet presAssocID="{2A58A2AE-E46C-45D4-9EE9-E5453A49F79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001BD-13B8-4566-AC85-6DDD94DC066A}" type="pres">
      <dgm:prSet presAssocID="{04A2CFFE-6EAC-40E1-BCA9-68AB4D37867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B8FF3-C9EC-4715-8B7B-17C6327B30C1}" type="pres">
      <dgm:prSet presAssocID="{04A2CFFE-6EAC-40E1-BCA9-68AB4D37867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5FC53-08F8-4730-8FFC-0AA195C9D461}" type="presOf" srcId="{D9E13D50-40DB-4FA9-8F2E-2D4CF034FBE9}" destId="{8F7418E0-7E67-4EF2-92B2-CC3077F99395}" srcOrd="0" destOrd="1" presId="urn:microsoft.com/office/officeart/2005/8/layout/vList2"/>
    <dgm:cxn modelId="{89D196CF-5FBF-421E-9781-672FD60B0FE2}" srcId="{04A2CFFE-6EAC-40E1-BCA9-68AB4D378676}" destId="{5C2D6CCB-4601-49EF-A3BB-3EE9C4C3B27E}" srcOrd="1" destOrd="0" parTransId="{C20849BC-9F4E-4C31-B58A-E5C2415C9E88}" sibTransId="{3F92E1A2-B2E5-46A6-9F9C-E02ED64BEA51}"/>
    <dgm:cxn modelId="{60251D91-473F-418C-9B13-BE32922B6D5B}" srcId="{04A2CFFE-6EAC-40E1-BCA9-68AB4D378676}" destId="{EB95B4F2-01E1-48FA-9DBF-53C699CEF7AD}" srcOrd="0" destOrd="0" parTransId="{5F9DECBE-0379-4162-9EEC-93C70053FFC3}" sibTransId="{504D43BE-A933-4073-8429-843CEE43CA8C}"/>
    <dgm:cxn modelId="{73D8AA0E-DF62-4206-99D8-8767CB25BC87}" type="presOf" srcId="{B4DB0283-9422-4E4C-AC26-EDBBF3FCEF98}" destId="{6AA3897D-B97A-4802-819C-DB9677EEE52E}" srcOrd="0" destOrd="0" presId="urn:microsoft.com/office/officeart/2005/8/layout/vList2"/>
    <dgm:cxn modelId="{E68F10BF-3C0D-41C4-8A54-F893DEA4D68A}" type="presOf" srcId="{04A2CFFE-6EAC-40E1-BCA9-68AB4D378676}" destId="{C62001BD-13B8-4566-AC85-6DDD94DC066A}" srcOrd="0" destOrd="0" presId="urn:microsoft.com/office/officeart/2005/8/layout/vList2"/>
    <dgm:cxn modelId="{CAAB15AE-7F2B-4F39-ACFF-FC8251E55DF4}" srcId="{B4DB0283-9422-4E4C-AC26-EDBBF3FCEF98}" destId="{04A2CFFE-6EAC-40E1-BCA9-68AB4D378676}" srcOrd="2" destOrd="0" parTransId="{264B964B-EF2E-41A0-9213-DFFB623AB854}" sibTransId="{7CDEFE8B-E9BC-4C66-954C-87D454EE2D87}"/>
    <dgm:cxn modelId="{570FB277-C125-4CAF-91A7-E39D25683CE6}" srcId="{B4DB0283-9422-4E4C-AC26-EDBBF3FCEF98}" destId="{49A24F87-DF39-4E83-9C07-B50A766AD572}" srcOrd="0" destOrd="0" parTransId="{409CF946-311E-4821-B535-7E7E78A0658C}" sibTransId="{C9A3EE1F-0F81-46C9-914A-FD326A615B99}"/>
    <dgm:cxn modelId="{163CADF2-9B32-43FA-9772-C348FF87958D}" srcId="{2A58A2AE-E46C-45D4-9EE9-E5453A49F791}" destId="{32474E2F-6B70-41FC-BEFD-4C5BEF0CD278}" srcOrd="0" destOrd="0" parTransId="{FFB55154-CFFB-4BE1-A17E-1D3CA4B4D532}" sibTransId="{C0F5CA68-A86A-4266-BAF8-202D37CC2995}"/>
    <dgm:cxn modelId="{4307BDEF-1C4A-4C78-9618-50F9CD9F560A}" type="presOf" srcId="{4A0BA88B-24DB-40EA-978A-64F68258C2BE}" destId="{8F7418E0-7E67-4EF2-92B2-CC3077F99395}" srcOrd="0" destOrd="0" presId="urn:microsoft.com/office/officeart/2005/8/layout/vList2"/>
    <dgm:cxn modelId="{427DF4D5-714E-472C-BB5A-6A4C44EBFCE8}" srcId="{49A24F87-DF39-4E83-9C07-B50A766AD572}" destId="{4A0BA88B-24DB-40EA-978A-64F68258C2BE}" srcOrd="0" destOrd="0" parTransId="{B6DEA4C9-AB9C-437C-9803-E783D7B49504}" sibTransId="{8C9724B0-F10E-4998-8103-9A4EAECE043D}"/>
    <dgm:cxn modelId="{14845CA9-1817-4C03-B0A5-F167248523F3}" type="presOf" srcId="{5C2D6CCB-4601-49EF-A3BB-3EE9C4C3B27E}" destId="{541B8FF3-C9EC-4715-8B7B-17C6327B30C1}" srcOrd="0" destOrd="1" presId="urn:microsoft.com/office/officeart/2005/8/layout/vList2"/>
    <dgm:cxn modelId="{6298082E-D26E-4F41-BAC0-B756768BB5F8}" type="presOf" srcId="{2A58A2AE-E46C-45D4-9EE9-E5453A49F791}" destId="{7730AE6B-125B-48CC-9BB5-EBF7EDE3F90F}" srcOrd="0" destOrd="0" presId="urn:microsoft.com/office/officeart/2005/8/layout/vList2"/>
    <dgm:cxn modelId="{279FCDB5-4DEE-4D80-BD56-29D0A59BC659}" srcId="{49A24F87-DF39-4E83-9C07-B50A766AD572}" destId="{D9E13D50-40DB-4FA9-8F2E-2D4CF034FBE9}" srcOrd="1" destOrd="0" parTransId="{BF545E0E-2533-4AE1-AF16-DE0869DC64E8}" sibTransId="{5A445A51-4E55-4287-A016-261EA5542029}"/>
    <dgm:cxn modelId="{609FFF82-99DC-4FF7-8F19-59D21290E0A1}" type="presOf" srcId="{49A24F87-DF39-4E83-9C07-B50A766AD572}" destId="{A4BB830E-7E84-4E59-A16B-0813D5BED1A9}" srcOrd="0" destOrd="0" presId="urn:microsoft.com/office/officeart/2005/8/layout/vList2"/>
    <dgm:cxn modelId="{23BD99CB-D20C-4306-82BB-CA14F1178E92}" srcId="{B4DB0283-9422-4E4C-AC26-EDBBF3FCEF98}" destId="{2A58A2AE-E46C-45D4-9EE9-E5453A49F791}" srcOrd="1" destOrd="0" parTransId="{480A2859-E77E-4212-9D85-D60EBEE6D1D7}" sibTransId="{368003BE-B573-4D2C-9C64-419DE19D7A28}"/>
    <dgm:cxn modelId="{58A5E55F-2B70-4EA8-8FF2-7FDBFC7DABE9}" type="presOf" srcId="{2ADA999E-E108-49E2-95ED-A142CB5B03DA}" destId="{4BA61A99-FF78-478B-BF6D-35C7D3DB47D4}" srcOrd="0" destOrd="1" presId="urn:microsoft.com/office/officeart/2005/8/layout/vList2"/>
    <dgm:cxn modelId="{4B487047-78B6-4DF9-BB76-5D2761C5FF2F}" type="presOf" srcId="{32474E2F-6B70-41FC-BEFD-4C5BEF0CD278}" destId="{4BA61A99-FF78-478B-BF6D-35C7D3DB47D4}" srcOrd="0" destOrd="0" presId="urn:microsoft.com/office/officeart/2005/8/layout/vList2"/>
    <dgm:cxn modelId="{5FE5643F-79AD-4CF4-A3F1-0E87F27BA0DF}" srcId="{2A58A2AE-E46C-45D4-9EE9-E5453A49F791}" destId="{2ADA999E-E108-49E2-95ED-A142CB5B03DA}" srcOrd="1" destOrd="0" parTransId="{6179F0CB-534E-4650-8DA9-23EED1793082}" sibTransId="{4AB06881-62A8-42E0-AE48-68FBC9ACF887}"/>
    <dgm:cxn modelId="{2652C50D-238D-4F44-BA29-C151200B47B7}" type="presOf" srcId="{EB95B4F2-01E1-48FA-9DBF-53C699CEF7AD}" destId="{541B8FF3-C9EC-4715-8B7B-17C6327B30C1}" srcOrd="0" destOrd="0" presId="urn:microsoft.com/office/officeart/2005/8/layout/vList2"/>
    <dgm:cxn modelId="{4B7EA963-AE76-4C4E-AB6D-1A5C981FF887}" type="presParOf" srcId="{6AA3897D-B97A-4802-819C-DB9677EEE52E}" destId="{A4BB830E-7E84-4E59-A16B-0813D5BED1A9}" srcOrd="0" destOrd="0" presId="urn:microsoft.com/office/officeart/2005/8/layout/vList2"/>
    <dgm:cxn modelId="{1BB9A931-42AE-4A97-842A-8EFA336D21FE}" type="presParOf" srcId="{6AA3897D-B97A-4802-819C-DB9677EEE52E}" destId="{8F7418E0-7E67-4EF2-92B2-CC3077F99395}" srcOrd="1" destOrd="0" presId="urn:microsoft.com/office/officeart/2005/8/layout/vList2"/>
    <dgm:cxn modelId="{1882F0B9-F5C6-4D67-BFD0-7364DFAB2896}" type="presParOf" srcId="{6AA3897D-B97A-4802-819C-DB9677EEE52E}" destId="{7730AE6B-125B-48CC-9BB5-EBF7EDE3F90F}" srcOrd="2" destOrd="0" presId="urn:microsoft.com/office/officeart/2005/8/layout/vList2"/>
    <dgm:cxn modelId="{E36C0A0A-4ED2-4ED8-909B-1ACA80179C52}" type="presParOf" srcId="{6AA3897D-B97A-4802-819C-DB9677EEE52E}" destId="{4BA61A99-FF78-478B-BF6D-35C7D3DB47D4}" srcOrd="3" destOrd="0" presId="urn:microsoft.com/office/officeart/2005/8/layout/vList2"/>
    <dgm:cxn modelId="{07B8327E-2EB6-4814-B9D6-0E15A77BCC62}" type="presParOf" srcId="{6AA3897D-B97A-4802-819C-DB9677EEE52E}" destId="{C62001BD-13B8-4566-AC85-6DDD94DC066A}" srcOrd="4" destOrd="0" presId="urn:microsoft.com/office/officeart/2005/8/layout/vList2"/>
    <dgm:cxn modelId="{59EBD264-04A5-4980-84A0-62D2D0BA92BA}" type="presParOf" srcId="{6AA3897D-B97A-4802-819C-DB9677EEE52E}" destId="{541B8FF3-C9EC-4715-8B7B-17C6327B30C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CD3D95-4603-4999-889E-793DE2CBD168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519756F-8EFE-414F-BFE6-90AE73CC83C8}">
      <dgm:prSet phldrT="[Текст]" custT="1"/>
      <dgm:spPr/>
      <dgm:t>
        <a:bodyPr/>
        <a:lstStyle/>
        <a:p>
          <a:pPr algn="ctr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Особенности взаимодействия педагогического коллектива с семьями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CB9CDB37-CE2C-4E98-8EAB-8E11BC28D76E}" type="parTrans" cxnId="{8188F093-052F-4B03-92CF-0D66F036C288}">
      <dgm:prSet/>
      <dgm:spPr/>
      <dgm:t>
        <a:bodyPr/>
        <a:lstStyle/>
        <a:p>
          <a:endParaRPr lang="ru-RU"/>
        </a:p>
      </dgm:t>
    </dgm:pt>
    <dgm:pt modelId="{24519022-88D8-4596-8F12-8B97BF80B27E}" type="sibTrans" cxnId="{8188F093-052F-4B03-92CF-0D66F036C288}">
      <dgm:prSet/>
      <dgm:spPr/>
      <dgm:t>
        <a:bodyPr/>
        <a:lstStyle/>
        <a:p>
          <a:endParaRPr lang="ru-RU"/>
        </a:p>
      </dgm:t>
    </dgm:pt>
    <dgm:pt modelId="{637D1FB0-25BD-4E97-AFFD-3CB11906B4DE}">
      <dgm:prSet phldrT="[Текст]" custT="1"/>
      <dgm:spPr/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Иные характеристики содержания Программы, наиболее существенные с точки зрения авторов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03985B29-154A-4CCC-A499-93AC4D3B9EE6}" type="parTrans" cxnId="{B4713A30-CA8B-420E-ADEC-8C6EB00B64C0}">
      <dgm:prSet/>
      <dgm:spPr/>
      <dgm:t>
        <a:bodyPr/>
        <a:lstStyle/>
        <a:p>
          <a:endParaRPr lang="ru-RU"/>
        </a:p>
      </dgm:t>
    </dgm:pt>
    <dgm:pt modelId="{D973AC2D-9DCA-4CD8-A982-A788B642B896}" type="sibTrans" cxnId="{B4713A30-CA8B-420E-ADEC-8C6EB00B64C0}">
      <dgm:prSet/>
      <dgm:spPr/>
      <dgm:t>
        <a:bodyPr/>
        <a:lstStyle/>
        <a:p>
          <a:endParaRPr lang="ru-RU"/>
        </a:p>
      </dgm:t>
    </dgm:pt>
    <dgm:pt modelId="{C71F86C9-5FCA-4CC3-8106-B822D518734B}">
      <dgm:prSet phldrT="[Текст]" phldr="1"/>
      <dgm:spPr/>
      <dgm:t>
        <a:bodyPr/>
        <a:lstStyle/>
        <a:p>
          <a:pPr algn="l"/>
          <a:endParaRPr lang="ru-RU" sz="2000" dirty="0"/>
        </a:p>
      </dgm:t>
    </dgm:pt>
    <dgm:pt modelId="{9B91EF94-5106-4C4D-AA8C-0C34D0B9A576}" type="parTrans" cxnId="{FF15567B-3DF1-4948-8428-ECA9B848C7E0}">
      <dgm:prSet/>
      <dgm:spPr/>
      <dgm:t>
        <a:bodyPr/>
        <a:lstStyle/>
        <a:p>
          <a:endParaRPr lang="ru-RU"/>
        </a:p>
      </dgm:t>
    </dgm:pt>
    <dgm:pt modelId="{E601A449-53EA-4EA9-A659-5A3E849EBBB1}" type="sibTrans" cxnId="{FF15567B-3DF1-4948-8428-ECA9B848C7E0}">
      <dgm:prSet/>
      <dgm:spPr/>
      <dgm:t>
        <a:bodyPr/>
        <a:lstStyle/>
        <a:p>
          <a:endParaRPr lang="ru-RU"/>
        </a:p>
      </dgm:t>
    </dgm:pt>
    <dgm:pt modelId="{9C866C7B-680D-4D8E-8422-525077D1CA7F}">
      <dgm:prSet phldrT="[Текст]"/>
      <dgm:spPr/>
      <dgm:t>
        <a:bodyPr/>
        <a:lstStyle/>
        <a:p>
          <a:pPr algn="l"/>
          <a:endParaRPr lang="ru-RU" sz="2000"/>
        </a:p>
      </dgm:t>
    </dgm:pt>
    <dgm:pt modelId="{26F6D4B2-F5D1-403A-8C2E-BF29A667CC5B}" type="parTrans" cxnId="{1A7E1054-C513-491B-AA04-935204F4E7E0}">
      <dgm:prSet/>
      <dgm:spPr/>
      <dgm:t>
        <a:bodyPr/>
        <a:lstStyle/>
        <a:p>
          <a:endParaRPr lang="ru-RU"/>
        </a:p>
      </dgm:t>
    </dgm:pt>
    <dgm:pt modelId="{70BD56FC-1E06-4993-9969-7CD32FA54EE0}" type="sibTrans" cxnId="{1A7E1054-C513-491B-AA04-935204F4E7E0}">
      <dgm:prSet/>
      <dgm:spPr/>
      <dgm:t>
        <a:bodyPr/>
        <a:lstStyle/>
        <a:p>
          <a:endParaRPr lang="ru-RU"/>
        </a:p>
      </dgm:t>
    </dgm:pt>
    <dgm:pt modelId="{F7A7766B-1C1D-4153-AA89-6BBB200A4441}">
      <dgm:prSet phldrT="[Текст]"/>
      <dgm:spPr/>
      <dgm:t>
        <a:bodyPr/>
        <a:lstStyle/>
        <a:p>
          <a:pPr algn="l"/>
          <a:endParaRPr lang="ru-RU" sz="2000"/>
        </a:p>
      </dgm:t>
    </dgm:pt>
    <dgm:pt modelId="{662CF0A9-2453-421E-82DF-A785E5C0D60B}" type="parTrans" cxnId="{C34BEF59-C9CE-4DC5-934E-818EA498E09F}">
      <dgm:prSet/>
      <dgm:spPr/>
      <dgm:t>
        <a:bodyPr/>
        <a:lstStyle/>
        <a:p>
          <a:endParaRPr lang="ru-RU"/>
        </a:p>
      </dgm:t>
    </dgm:pt>
    <dgm:pt modelId="{B23B5294-A62D-4730-AA3C-3FA1D0EEB6C1}" type="sibTrans" cxnId="{C34BEF59-C9CE-4DC5-934E-818EA498E09F}">
      <dgm:prSet/>
      <dgm:spPr/>
      <dgm:t>
        <a:bodyPr/>
        <a:lstStyle/>
        <a:p>
          <a:endParaRPr lang="ru-RU"/>
        </a:p>
      </dgm:t>
    </dgm:pt>
    <dgm:pt modelId="{9A5718BF-0EC3-4131-B6CD-860DC18439AF}">
      <dgm:prSet phldrT="[Текст]"/>
      <dgm:spPr/>
      <dgm:t>
        <a:bodyPr/>
        <a:lstStyle/>
        <a:p>
          <a:pPr algn="l"/>
          <a:endParaRPr lang="ru-RU" sz="2000"/>
        </a:p>
      </dgm:t>
    </dgm:pt>
    <dgm:pt modelId="{766668B8-27A9-4ABD-8B96-FA69CFBC7C73}" type="parTrans" cxnId="{483D0CD5-AAC1-4C25-B122-927EA789DED7}">
      <dgm:prSet/>
      <dgm:spPr/>
      <dgm:t>
        <a:bodyPr/>
        <a:lstStyle/>
        <a:p>
          <a:endParaRPr lang="ru-RU"/>
        </a:p>
      </dgm:t>
    </dgm:pt>
    <dgm:pt modelId="{A49FB56C-092E-4BDB-9D84-ADAAD8665016}" type="sibTrans" cxnId="{483D0CD5-AAC1-4C25-B122-927EA789DED7}">
      <dgm:prSet/>
      <dgm:spPr/>
      <dgm:t>
        <a:bodyPr/>
        <a:lstStyle/>
        <a:p>
          <a:endParaRPr lang="ru-RU"/>
        </a:p>
      </dgm:t>
    </dgm:pt>
    <dgm:pt modelId="{5A787EA7-3A41-4074-B80F-72F531C91E25}">
      <dgm:prSet phldrT="[Текст]"/>
      <dgm:spPr/>
      <dgm:t>
        <a:bodyPr/>
        <a:lstStyle/>
        <a:p>
          <a:pPr algn="l"/>
          <a:endParaRPr lang="ru-RU" sz="2300" dirty="0"/>
        </a:p>
      </dgm:t>
    </dgm:pt>
    <dgm:pt modelId="{64900566-D0F9-4C3F-B2B9-15E9F85DEA33}" type="sibTrans" cxnId="{6A6223E3-C88B-4C79-89A6-888A505AD92A}">
      <dgm:prSet/>
      <dgm:spPr/>
      <dgm:t>
        <a:bodyPr/>
        <a:lstStyle/>
        <a:p>
          <a:endParaRPr lang="ru-RU"/>
        </a:p>
      </dgm:t>
    </dgm:pt>
    <dgm:pt modelId="{0F785DCA-DEE1-492B-A2DD-933D923EA340}" type="parTrans" cxnId="{6A6223E3-C88B-4C79-89A6-888A505AD92A}">
      <dgm:prSet/>
      <dgm:spPr/>
      <dgm:t>
        <a:bodyPr/>
        <a:lstStyle/>
        <a:p>
          <a:endParaRPr lang="ru-RU"/>
        </a:p>
      </dgm:t>
    </dgm:pt>
    <dgm:pt modelId="{9C3F12FB-7393-4623-BBB0-DEC460EA4B3D}" type="pres">
      <dgm:prSet presAssocID="{DACD3D95-4603-4999-889E-793DE2CBD1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A1D89-D7DB-4944-895F-72FFFF457D8F}" type="pres">
      <dgm:prSet presAssocID="{B519756F-8EFE-414F-BFE6-90AE73CC83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3CD50-B138-4B08-9AC0-250709DE777C}" type="pres">
      <dgm:prSet presAssocID="{B519756F-8EFE-414F-BFE6-90AE73CC83C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340DD-88F0-49BC-BF16-0D249D929D49}" type="pres">
      <dgm:prSet presAssocID="{637D1FB0-25BD-4E97-AFFD-3CB11906B4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D6507-ABD2-4D2E-9003-1866DE49E06A}" type="pres">
      <dgm:prSet presAssocID="{637D1FB0-25BD-4E97-AFFD-3CB11906B4D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4F0A4D-1C70-4662-B9D0-A06751300793}" type="presOf" srcId="{C71F86C9-5FCA-4CC3-8106-B822D518734B}" destId="{81BD6507-ABD2-4D2E-9003-1866DE49E06A}" srcOrd="0" destOrd="0" presId="urn:microsoft.com/office/officeart/2005/8/layout/vList2"/>
    <dgm:cxn modelId="{8BA638C6-DD57-4621-AC4C-994579ECE703}" type="presOf" srcId="{B519756F-8EFE-414F-BFE6-90AE73CC83C8}" destId="{CA1A1D89-D7DB-4944-895F-72FFFF457D8F}" srcOrd="0" destOrd="0" presId="urn:microsoft.com/office/officeart/2005/8/layout/vList2"/>
    <dgm:cxn modelId="{FF15567B-3DF1-4948-8428-ECA9B848C7E0}" srcId="{637D1FB0-25BD-4E97-AFFD-3CB11906B4DE}" destId="{C71F86C9-5FCA-4CC3-8106-B822D518734B}" srcOrd="0" destOrd="0" parTransId="{9B91EF94-5106-4C4D-AA8C-0C34D0B9A576}" sibTransId="{E601A449-53EA-4EA9-A659-5A3E849EBBB1}"/>
    <dgm:cxn modelId="{F5CAF621-1A8E-4FFA-839D-B4A8BF766C2D}" type="presOf" srcId="{5A787EA7-3A41-4074-B80F-72F531C91E25}" destId="{3413CD50-B138-4B08-9AC0-250709DE777C}" srcOrd="0" destOrd="0" presId="urn:microsoft.com/office/officeart/2005/8/layout/vList2"/>
    <dgm:cxn modelId="{B4713A30-CA8B-420E-ADEC-8C6EB00B64C0}" srcId="{DACD3D95-4603-4999-889E-793DE2CBD168}" destId="{637D1FB0-25BD-4E97-AFFD-3CB11906B4DE}" srcOrd="1" destOrd="0" parTransId="{03985B29-154A-4CCC-A499-93AC4D3B9EE6}" sibTransId="{D973AC2D-9DCA-4CD8-A982-A788B642B896}"/>
    <dgm:cxn modelId="{483D0CD5-AAC1-4C25-B122-927EA789DED7}" srcId="{9C866C7B-680D-4D8E-8422-525077D1CA7F}" destId="{9A5718BF-0EC3-4131-B6CD-860DC18439AF}" srcOrd="1" destOrd="0" parTransId="{766668B8-27A9-4ABD-8B96-FA69CFBC7C73}" sibTransId="{A49FB56C-092E-4BDB-9D84-ADAAD8665016}"/>
    <dgm:cxn modelId="{6A6223E3-C88B-4C79-89A6-888A505AD92A}" srcId="{B519756F-8EFE-414F-BFE6-90AE73CC83C8}" destId="{5A787EA7-3A41-4074-B80F-72F531C91E25}" srcOrd="0" destOrd="0" parTransId="{0F785DCA-DEE1-492B-A2DD-933D923EA340}" sibTransId="{64900566-D0F9-4C3F-B2B9-15E9F85DEA33}"/>
    <dgm:cxn modelId="{C34BEF59-C9CE-4DC5-934E-818EA498E09F}" srcId="{9C866C7B-680D-4D8E-8422-525077D1CA7F}" destId="{F7A7766B-1C1D-4153-AA89-6BBB200A4441}" srcOrd="0" destOrd="0" parTransId="{662CF0A9-2453-421E-82DF-A785E5C0D60B}" sibTransId="{B23B5294-A62D-4730-AA3C-3FA1D0EEB6C1}"/>
    <dgm:cxn modelId="{8188F093-052F-4B03-92CF-0D66F036C288}" srcId="{DACD3D95-4603-4999-889E-793DE2CBD168}" destId="{B519756F-8EFE-414F-BFE6-90AE73CC83C8}" srcOrd="0" destOrd="0" parTransId="{CB9CDB37-CE2C-4E98-8EAB-8E11BC28D76E}" sibTransId="{24519022-88D8-4596-8F12-8B97BF80B27E}"/>
    <dgm:cxn modelId="{87CA49C1-8419-499E-97CB-20A7FEFB4B9C}" type="presOf" srcId="{9C866C7B-680D-4D8E-8422-525077D1CA7F}" destId="{81BD6507-ABD2-4D2E-9003-1866DE49E06A}" srcOrd="0" destOrd="1" presId="urn:microsoft.com/office/officeart/2005/8/layout/vList2"/>
    <dgm:cxn modelId="{739908C5-1F32-43AB-BB16-F8541CC719DB}" type="presOf" srcId="{F7A7766B-1C1D-4153-AA89-6BBB200A4441}" destId="{81BD6507-ABD2-4D2E-9003-1866DE49E06A}" srcOrd="0" destOrd="2" presId="urn:microsoft.com/office/officeart/2005/8/layout/vList2"/>
    <dgm:cxn modelId="{1A7E1054-C513-491B-AA04-935204F4E7E0}" srcId="{637D1FB0-25BD-4E97-AFFD-3CB11906B4DE}" destId="{9C866C7B-680D-4D8E-8422-525077D1CA7F}" srcOrd="1" destOrd="0" parTransId="{26F6D4B2-F5D1-403A-8C2E-BF29A667CC5B}" sibTransId="{70BD56FC-1E06-4993-9969-7CD32FA54EE0}"/>
    <dgm:cxn modelId="{92240A57-BA84-4D3A-9E93-BE927F55B146}" type="presOf" srcId="{9A5718BF-0EC3-4131-B6CD-860DC18439AF}" destId="{81BD6507-ABD2-4D2E-9003-1866DE49E06A}" srcOrd="0" destOrd="3" presId="urn:microsoft.com/office/officeart/2005/8/layout/vList2"/>
    <dgm:cxn modelId="{6288F241-0193-4266-ABCB-5F3CCE17E89F}" type="presOf" srcId="{637D1FB0-25BD-4E97-AFFD-3CB11906B4DE}" destId="{0AB340DD-88F0-49BC-BF16-0D249D929D49}" srcOrd="0" destOrd="0" presId="urn:microsoft.com/office/officeart/2005/8/layout/vList2"/>
    <dgm:cxn modelId="{10889F8B-6080-42B7-A185-E9C3E3CD7F1F}" type="presOf" srcId="{DACD3D95-4603-4999-889E-793DE2CBD168}" destId="{9C3F12FB-7393-4623-BBB0-DEC460EA4B3D}" srcOrd="0" destOrd="0" presId="urn:microsoft.com/office/officeart/2005/8/layout/vList2"/>
    <dgm:cxn modelId="{25B96F5D-BF57-4474-B16A-0B1105DBADC5}" type="presParOf" srcId="{9C3F12FB-7393-4623-BBB0-DEC460EA4B3D}" destId="{CA1A1D89-D7DB-4944-895F-72FFFF457D8F}" srcOrd="0" destOrd="0" presId="urn:microsoft.com/office/officeart/2005/8/layout/vList2"/>
    <dgm:cxn modelId="{21350561-9118-4ED7-9239-EDAA87F031E9}" type="presParOf" srcId="{9C3F12FB-7393-4623-BBB0-DEC460EA4B3D}" destId="{3413CD50-B138-4B08-9AC0-250709DE777C}" srcOrd="1" destOrd="0" presId="urn:microsoft.com/office/officeart/2005/8/layout/vList2"/>
    <dgm:cxn modelId="{AEEBE827-C2CC-4FED-9979-FCD5AFFCBDC5}" type="presParOf" srcId="{9C3F12FB-7393-4623-BBB0-DEC460EA4B3D}" destId="{0AB340DD-88F0-49BC-BF16-0D249D929D49}" srcOrd="2" destOrd="0" presId="urn:microsoft.com/office/officeart/2005/8/layout/vList2"/>
    <dgm:cxn modelId="{90D793F6-7E5F-4D92-82BB-64AD90D0DF50}" type="presParOf" srcId="{9C3F12FB-7393-4623-BBB0-DEC460EA4B3D}" destId="{81BD6507-ABD2-4D2E-9003-1866DE49E0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7D5A3E-F264-4FF9-B400-3DBD03869BF2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FA555F-EA27-4303-9E7E-DCFA9777980A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Организационный</a:t>
          </a:r>
        </a:p>
        <a:p>
          <a:r>
            <a:rPr lang="ru-RU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раздел</a:t>
          </a:r>
          <a:endParaRPr lang="ru-RU" sz="20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A5FEB6-5397-488C-A171-E4BCB3BCF0C3}" type="parTrans" cxnId="{1908B1E4-6020-4343-95F5-D44EBF76BD5F}">
      <dgm:prSet/>
      <dgm:spPr/>
      <dgm:t>
        <a:bodyPr/>
        <a:lstStyle/>
        <a:p>
          <a:endParaRPr lang="ru-RU"/>
        </a:p>
      </dgm:t>
    </dgm:pt>
    <dgm:pt modelId="{C857364D-D2AC-40AC-91A3-DCC2D8E4A5D8}" type="sibTrans" cxnId="{1908B1E4-6020-4343-95F5-D44EBF76BD5F}">
      <dgm:prSet/>
      <dgm:spPr/>
      <dgm:t>
        <a:bodyPr/>
        <a:lstStyle/>
        <a:p>
          <a:endParaRPr lang="ru-RU"/>
        </a:p>
      </dgm:t>
    </dgm:pt>
    <dgm:pt modelId="{426EAB61-93F4-4701-AE7E-A4725497069A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Материально-техническое обеспечение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1B8929D-A404-4DC0-A328-0BED0D427E0C}" type="parTrans" cxnId="{678863F5-8811-4759-8B34-541487F54D5C}">
      <dgm:prSet/>
      <dgm:spPr/>
      <dgm:t>
        <a:bodyPr/>
        <a:lstStyle/>
        <a:p>
          <a:endParaRPr lang="ru-RU"/>
        </a:p>
      </dgm:t>
    </dgm:pt>
    <dgm:pt modelId="{DFFA93E2-F0B5-4618-AE06-5A477759BDDE}" type="sibTrans" cxnId="{678863F5-8811-4759-8B34-541487F54D5C}">
      <dgm:prSet/>
      <dgm:spPr/>
      <dgm:t>
        <a:bodyPr/>
        <a:lstStyle/>
        <a:p>
          <a:endParaRPr lang="ru-RU"/>
        </a:p>
      </dgm:t>
    </dgm:pt>
    <dgm:pt modelId="{FE2A0029-30BA-4FF8-8B13-DA404A83B86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Обеспеченность методическими материалами и средствами обучения и воспитания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40FCF58-B8DA-4C22-9BFC-F0648786C985}" type="parTrans" cxnId="{17F03E64-6168-48A9-983C-49F1D34DCD30}">
      <dgm:prSet/>
      <dgm:spPr/>
      <dgm:t>
        <a:bodyPr/>
        <a:lstStyle/>
        <a:p>
          <a:endParaRPr lang="ru-RU"/>
        </a:p>
      </dgm:t>
    </dgm:pt>
    <dgm:pt modelId="{3DF94801-2950-4919-86C6-28D615FB4708}" type="sibTrans" cxnId="{17F03E64-6168-48A9-983C-49F1D34DCD30}">
      <dgm:prSet/>
      <dgm:spPr/>
      <dgm:t>
        <a:bodyPr/>
        <a:lstStyle/>
        <a:p>
          <a:endParaRPr lang="ru-RU"/>
        </a:p>
      </dgm:t>
    </dgm:pt>
    <dgm:pt modelId="{41710082-5703-4213-AE53-FFDC2FCDEB1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Особенности традиций, праздников. событий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FA8D534-8BEC-4EFE-8504-6F5ED1A49218}" type="parTrans" cxnId="{DAFAB214-FBF4-4101-968E-29738F0B3684}">
      <dgm:prSet/>
      <dgm:spPr/>
      <dgm:t>
        <a:bodyPr/>
        <a:lstStyle/>
        <a:p>
          <a:endParaRPr lang="ru-RU"/>
        </a:p>
      </dgm:t>
    </dgm:pt>
    <dgm:pt modelId="{214938B1-2486-4ACA-8BBA-0C991BD0FFEC}" type="sibTrans" cxnId="{DAFAB214-FBF4-4101-968E-29738F0B3684}">
      <dgm:prSet/>
      <dgm:spPr/>
      <dgm:t>
        <a:bodyPr/>
        <a:lstStyle/>
        <a:p>
          <a:endParaRPr lang="ru-RU"/>
        </a:p>
      </dgm:t>
    </dgm:pt>
    <dgm:pt modelId="{DA9C52C7-1E21-4109-9A5E-8810D3A5498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Режим дня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E8968B3-185D-4460-A9FD-1A81DB6214B6}" type="parTrans" cxnId="{17A84C26-E652-4739-A2F7-A3E9A27BF572}">
      <dgm:prSet/>
      <dgm:spPr/>
      <dgm:t>
        <a:bodyPr/>
        <a:lstStyle/>
        <a:p>
          <a:endParaRPr lang="ru-RU"/>
        </a:p>
      </dgm:t>
    </dgm:pt>
    <dgm:pt modelId="{76740470-D570-4F67-A21B-4857C8B7B322}" type="sibTrans" cxnId="{17A84C26-E652-4739-A2F7-A3E9A27BF572}">
      <dgm:prSet/>
      <dgm:spPr/>
      <dgm:t>
        <a:bodyPr/>
        <a:lstStyle/>
        <a:p>
          <a:endParaRPr lang="ru-RU"/>
        </a:p>
      </dgm:t>
    </dgm:pt>
    <dgm:pt modelId="{9F33F8D6-2D70-44C4-8516-D26685775B4D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Особенности организации развивающей среды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B0C3177-ECE0-4562-91B6-34A5369D8930}" type="parTrans" cxnId="{7E7D86CF-2E10-4D15-B7B4-E1607480D167}">
      <dgm:prSet/>
      <dgm:spPr/>
      <dgm:t>
        <a:bodyPr/>
        <a:lstStyle/>
        <a:p>
          <a:endParaRPr lang="ru-RU"/>
        </a:p>
      </dgm:t>
    </dgm:pt>
    <dgm:pt modelId="{5EF0CA21-751A-4CA2-9972-5FA888AFB9E9}" type="sibTrans" cxnId="{7E7D86CF-2E10-4D15-B7B4-E1607480D167}">
      <dgm:prSet/>
      <dgm:spPr/>
      <dgm:t>
        <a:bodyPr/>
        <a:lstStyle/>
        <a:p>
          <a:endParaRPr lang="ru-RU"/>
        </a:p>
      </dgm:t>
    </dgm:pt>
    <dgm:pt modelId="{0F95EE89-B3A6-4D48-A240-4E49A60A6A93}" type="pres">
      <dgm:prSet presAssocID="{0E7D5A3E-F264-4FF9-B400-3DBD03869B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1F4162-3547-4E71-B341-030AAFD2D002}" type="pres">
      <dgm:prSet presAssocID="{69FA555F-EA27-4303-9E7E-DCFA9777980A}" presName="centerShape" presStyleLbl="node0" presStyleIdx="0" presStyleCnt="1" custScaleX="131329"/>
      <dgm:spPr/>
      <dgm:t>
        <a:bodyPr/>
        <a:lstStyle/>
        <a:p>
          <a:endParaRPr lang="ru-RU"/>
        </a:p>
      </dgm:t>
    </dgm:pt>
    <dgm:pt modelId="{C0639EA6-C2D4-430D-91B1-BD3D4F1ECBFB}" type="pres">
      <dgm:prSet presAssocID="{426EAB61-93F4-4701-AE7E-A4725497069A}" presName="node" presStyleLbl="node1" presStyleIdx="0" presStyleCnt="5" custScaleX="144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34434-B731-4295-B597-A2F48693B059}" type="pres">
      <dgm:prSet presAssocID="{426EAB61-93F4-4701-AE7E-A4725497069A}" presName="dummy" presStyleCnt="0"/>
      <dgm:spPr/>
    </dgm:pt>
    <dgm:pt modelId="{8C6D1008-6678-471A-AF0B-D1E7DA2217D4}" type="pres">
      <dgm:prSet presAssocID="{DFFA93E2-F0B5-4618-AE06-5A477759BDD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D83FB48-83D6-4D26-ABBB-E3F68A1D078A}" type="pres">
      <dgm:prSet presAssocID="{FE2A0029-30BA-4FF8-8B13-DA404A83B869}" presName="node" presStyleLbl="node1" presStyleIdx="1" presStyleCnt="5" custScaleX="142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CD287-728E-4F35-970B-ED5D5F914FE6}" type="pres">
      <dgm:prSet presAssocID="{FE2A0029-30BA-4FF8-8B13-DA404A83B869}" presName="dummy" presStyleCnt="0"/>
      <dgm:spPr/>
    </dgm:pt>
    <dgm:pt modelId="{FBD5B0F1-8729-4481-A537-D6A6A0328EB9}" type="pres">
      <dgm:prSet presAssocID="{3DF94801-2950-4919-86C6-28D615FB470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BD44005-7663-45D6-990D-E9E25AAB5A20}" type="pres">
      <dgm:prSet presAssocID="{41710082-5703-4213-AE53-FFDC2FCDEB1F}" presName="node" presStyleLbl="node1" presStyleIdx="2" presStyleCnt="5" custScaleX="156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67581-8684-4D20-B902-DDB1FCBCB65A}" type="pres">
      <dgm:prSet presAssocID="{41710082-5703-4213-AE53-FFDC2FCDEB1F}" presName="dummy" presStyleCnt="0"/>
      <dgm:spPr/>
    </dgm:pt>
    <dgm:pt modelId="{5215C3E4-F4E7-45D5-A26D-5083B353F787}" type="pres">
      <dgm:prSet presAssocID="{214938B1-2486-4ACA-8BBA-0C991BD0FFE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A6AFAAA-9559-4EEB-98C0-A41CEA0A5508}" type="pres">
      <dgm:prSet presAssocID="{DA9C52C7-1E21-4109-9A5E-8810D3A5498F}" presName="node" presStyleLbl="node1" presStyleIdx="3" presStyleCnt="5" custScaleX="169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365A2-31EB-4BC1-97C8-48CAD370EA2B}" type="pres">
      <dgm:prSet presAssocID="{DA9C52C7-1E21-4109-9A5E-8810D3A5498F}" presName="dummy" presStyleCnt="0"/>
      <dgm:spPr/>
    </dgm:pt>
    <dgm:pt modelId="{C1F53B37-EC3E-4062-BC72-65BA7C743624}" type="pres">
      <dgm:prSet presAssocID="{76740470-D570-4F67-A21B-4857C8B7B322}" presName="sibTrans" presStyleLbl="sibTrans2D1" presStyleIdx="3" presStyleCnt="5"/>
      <dgm:spPr/>
      <dgm:t>
        <a:bodyPr/>
        <a:lstStyle/>
        <a:p>
          <a:endParaRPr lang="ru-RU"/>
        </a:p>
      </dgm:t>
    </dgm:pt>
    <dgm:pt modelId="{140DF206-D85D-4569-8D28-C910BFCEEFD7}" type="pres">
      <dgm:prSet presAssocID="{9F33F8D6-2D70-44C4-8516-D26685775B4D}" presName="node" presStyleLbl="node1" presStyleIdx="4" presStyleCnt="5" custScaleX="165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F9661-A587-4D72-B15A-94A2119AC64D}" type="pres">
      <dgm:prSet presAssocID="{9F33F8D6-2D70-44C4-8516-D26685775B4D}" presName="dummy" presStyleCnt="0"/>
      <dgm:spPr/>
    </dgm:pt>
    <dgm:pt modelId="{88B091EF-BDE4-456D-B73F-E6F1898A8A4B}" type="pres">
      <dgm:prSet presAssocID="{5EF0CA21-751A-4CA2-9972-5FA888AFB9E9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1908B1E4-6020-4343-95F5-D44EBF76BD5F}" srcId="{0E7D5A3E-F264-4FF9-B400-3DBD03869BF2}" destId="{69FA555F-EA27-4303-9E7E-DCFA9777980A}" srcOrd="0" destOrd="0" parTransId="{D3A5FEB6-5397-488C-A171-E4BCB3BCF0C3}" sibTransId="{C857364D-D2AC-40AC-91A3-DCC2D8E4A5D8}"/>
    <dgm:cxn modelId="{F5DF079B-AE59-45C1-A973-4145194103A0}" type="presOf" srcId="{214938B1-2486-4ACA-8BBA-0C991BD0FFEC}" destId="{5215C3E4-F4E7-45D5-A26D-5083B353F787}" srcOrd="0" destOrd="0" presId="urn:microsoft.com/office/officeart/2005/8/layout/radial6"/>
    <dgm:cxn modelId="{D0475A6F-A5F2-4406-8150-46C37C792E3A}" type="presOf" srcId="{0E7D5A3E-F264-4FF9-B400-3DBD03869BF2}" destId="{0F95EE89-B3A6-4D48-A240-4E49A60A6A93}" srcOrd="0" destOrd="0" presId="urn:microsoft.com/office/officeart/2005/8/layout/radial6"/>
    <dgm:cxn modelId="{678863F5-8811-4759-8B34-541487F54D5C}" srcId="{69FA555F-EA27-4303-9E7E-DCFA9777980A}" destId="{426EAB61-93F4-4701-AE7E-A4725497069A}" srcOrd="0" destOrd="0" parTransId="{F1B8929D-A404-4DC0-A328-0BED0D427E0C}" sibTransId="{DFFA93E2-F0B5-4618-AE06-5A477759BDDE}"/>
    <dgm:cxn modelId="{17A84C26-E652-4739-A2F7-A3E9A27BF572}" srcId="{69FA555F-EA27-4303-9E7E-DCFA9777980A}" destId="{DA9C52C7-1E21-4109-9A5E-8810D3A5498F}" srcOrd="3" destOrd="0" parTransId="{AE8968B3-185D-4460-A9FD-1A81DB6214B6}" sibTransId="{76740470-D570-4F67-A21B-4857C8B7B322}"/>
    <dgm:cxn modelId="{754F5810-BA90-466D-B2B8-2B10C00A2129}" type="presOf" srcId="{69FA555F-EA27-4303-9E7E-DCFA9777980A}" destId="{8B1F4162-3547-4E71-B341-030AAFD2D002}" srcOrd="0" destOrd="0" presId="urn:microsoft.com/office/officeart/2005/8/layout/radial6"/>
    <dgm:cxn modelId="{2AD81A6D-9033-4DF0-9245-80F1699F53BB}" type="presOf" srcId="{426EAB61-93F4-4701-AE7E-A4725497069A}" destId="{C0639EA6-C2D4-430D-91B1-BD3D4F1ECBFB}" srcOrd="0" destOrd="0" presId="urn:microsoft.com/office/officeart/2005/8/layout/radial6"/>
    <dgm:cxn modelId="{C3B76814-3085-4913-B4A6-A0EC8DE80FA3}" type="presOf" srcId="{9F33F8D6-2D70-44C4-8516-D26685775B4D}" destId="{140DF206-D85D-4569-8D28-C910BFCEEFD7}" srcOrd="0" destOrd="0" presId="urn:microsoft.com/office/officeart/2005/8/layout/radial6"/>
    <dgm:cxn modelId="{A2A81D35-02EE-446C-AC7E-1C3B6C975808}" type="presOf" srcId="{3DF94801-2950-4919-86C6-28D615FB4708}" destId="{FBD5B0F1-8729-4481-A537-D6A6A0328EB9}" srcOrd="0" destOrd="0" presId="urn:microsoft.com/office/officeart/2005/8/layout/radial6"/>
    <dgm:cxn modelId="{9ADAC545-993A-40E7-8735-C615C8BE4A27}" type="presOf" srcId="{DFFA93E2-F0B5-4618-AE06-5A477759BDDE}" destId="{8C6D1008-6678-471A-AF0B-D1E7DA2217D4}" srcOrd="0" destOrd="0" presId="urn:microsoft.com/office/officeart/2005/8/layout/radial6"/>
    <dgm:cxn modelId="{60BA1E33-D178-4EC0-BD8D-4595240F6F92}" type="presOf" srcId="{41710082-5703-4213-AE53-FFDC2FCDEB1F}" destId="{4BD44005-7663-45D6-990D-E9E25AAB5A20}" srcOrd="0" destOrd="0" presId="urn:microsoft.com/office/officeart/2005/8/layout/radial6"/>
    <dgm:cxn modelId="{DAFAB214-FBF4-4101-968E-29738F0B3684}" srcId="{69FA555F-EA27-4303-9E7E-DCFA9777980A}" destId="{41710082-5703-4213-AE53-FFDC2FCDEB1F}" srcOrd="2" destOrd="0" parTransId="{3FA8D534-8BEC-4EFE-8504-6F5ED1A49218}" sibTransId="{214938B1-2486-4ACA-8BBA-0C991BD0FFEC}"/>
    <dgm:cxn modelId="{7E7D86CF-2E10-4D15-B7B4-E1607480D167}" srcId="{69FA555F-EA27-4303-9E7E-DCFA9777980A}" destId="{9F33F8D6-2D70-44C4-8516-D26685775B4D}" srcOrd="4" destOrd="0" parTransId="{5B0C3177-ECE0-4562-91B6-34A5369D8930}" sibTransId="{5EF0CA21-751A-4CA2-9972-5FA888AFB9E9}"/>
    <dgm:cxn modelId="{17F03E64-6168-48A9-983C-49F1D34DCD30}" srcId="{69FA555F-EA27-4303-9E7E-DCFA9777980A}" destId="{FE2A0029-30BA-4FF8-8B13-DA404A83B869}" srcOrd="1" destOrd="0" parTransId="{F40FCF58-B8DA-4C22-9BFC-F0648786C985}" sibTransId="{3DF94801-2950-4919-86C6-28D615FB4708}"/>
    <dgm:cxn modelId="{82DBB9F3-5C27-4260-BC25-488A7923E7FD}" type="presOf" srcId="{DA9C52C7-1E21-4109-9A5E-8810D3A5498F}" destId="{3A6AFAAA-9559-4EEB-98C0-A41CEA0A5508}" srcOrd="0" destOrd="0" presId="urn:microsoft.com/office/officeart/2005/8/layout/radial6"/>
    <dgm:cxn modelId="{820E5F9F-1C18-46C2-B3D8-736FC5F4D6C3}" type="presOf" srcId="{76740470-D570-4F67-A21B-4857C8B7B322}" destId="{C1F53B37-EC3E-4062-BC72-65BA7C743624}" srcOrd="0" destOrd="0" presId="urn:microsoft.com/office/officeart/2005/8/layout/radial6"/>
    <dgm:cxn modelId="{BD7C1519-BF88-43C7-828D-793143A6AC08}" type="presOf" srcId="{FE2A0029-30BA-4FF8-8B13-DA404A83B869}" destId="{FD83FB48-83D6-4D26-ABBB-E3F68A1D078A}" srcOrd="0" destOrd="0" presId="urn:microsoft.com/office/officeart/2005/8/layout/radial6"/>
    <dgm:cxn modelId="{6C53453F-03B6-47AC-80E9-B50F05A3C49C}" type="presOf" srcId="{5EF0CA21-751A-4CA2-9972-5FA888AFB9E9}" destId="{88B091EF-BDE4-456D-B73F-E6F1898A8A4B}" srcOrd="0" destOrd="0" presId="urn:microsoft.com/office/officeart/2005/8/layout/radial6"/>
    <dgm:cxn modelId="{69C89F9B-4B3E-4E30-A592-DDB8232B9931}" type="presParOf" srcId="{0F95EE89-B3A6-4D48-A240-4E49A60A6A93}" destId="{8B1F4162-3547-4E71-B341-030AAFD2D002}" srcOrd="0" destOrd="0" presId="urn:microsoft.com/office/officeart/2005/8/layout/radial6"/>
    <dgm:cxn modelId="{41B4069A-A0D9-49C1-AFFD-8DFACD8B2394}" type="presParOf" srcId="{0F95EE89-B3A6-4D48-A240-4E49A60A6A93}" destId="{C0639EA6-C2D4-430D-91B1-BD3D4F1ECBFB}" srcOrd="1" destOrd="0" presId="urn:microsoft.com/office/officeart/2005/8/layout/radial6"/>
    <dgm:cxn modelId="{D6DC1141-77D6-4D84-B2B3-48431BA10316}" type="presParOf" srcId="{0F95EE89-B3A6-4D48-A240-4E49A60A6A93}" destId="{83B34434-B731-4295-B597-A2F48693B059}" srcOrd="2" destOrd="0" presId="urn:microsoft.com/office/officeart/2005/8/layout/radial6"/>
    <dgm:cxn modelId="{C3FA0C0D-1A8C-4D70-B723-FEC9D4171DAB}" type="presParOf" srcId="{0F95EE89-B3A6-4D48-A240-4E49A60A6A93}" destId="{8C6D1008-6678-471A-AF0B-D1E7DA2217D4}" srcOrd="3" destOrd="0" presId="urn:microsoft.com/office/officeart/2005/8/layout/radial6"/>
    <dgm:cxn modelId="{D70729A3-1173-4377-892C-2B29BC53545E}" type="presParOf" srcId="{0F95EE89-B3A6-4D48-A240-4E49A60A6A93}" destId="{FD83FB48-83D6-4D26-ABBB-E3F68A1D078A}" srcOrd="4" destOrd="0" presId="urn:microsoft.com/office/officeart/2005/8/layout/radial6"/>
    <dgm:cxn modelId="{B300B06F-F538-4A3F-A550-E4CA16BC9BE9}" type="presParOf" srcId="{0F95EE89-B3A6-4D48-A240-4E49A60A6A93}" destId="{23ECD287-728E-4F35-970B-ED5D5F914FE6}" srcOrd="5" destOrd="0" presId="urn:microsoft.com/office/officeart/2005/8/layout/radial6"/>
    <dgm:cxn modelId="{1B769C33-0191-42D4-A376-2AC96EFC2CD2}" type="presParOf" srcId="{0F95EE89-B3A6-4D48-A240-4E49A60A6A93}" destId="{FBD5B0F1-8729-4481-A537-D6A6A0328EB9}" srcOrd="6" destOrd="0" presId="urn:microsoft.com/office/officeart/2005/8/layout/radial6"/>
    <dgm:cxn modelId="{494F1567-F1C8-45A2-B506-7A528014FAE6}" type="presParOf" srcId="{0F95EE89-B3A6-4D48-A240-4E49A60A6A93}" destId="{4BD44005-7663-45D6-990D-E9E25AAB5A20}" srcOrd="7" destOrd="0" presId="urn:microsoft.com/office/officeart/2005/8/layout/radial6"/>
    <dgm:cxn modelId="{EB145B7D-E8C3-4834-AFF2-0C589E36144E}" type="presParOf" srcId="{0F95EE89-B3A6-4D48-A240-4E49A60A6A93}" destId="{4FA67581-8684-4D20-B902-DDB1FCBCB65A}" srcOrd="8" destOrd="0" presId="urn:microsoft.com/office/officeart/2005/8/layout/radial6"/>
    <dgm:cxn modelId="{C069939F-3CF4-4D3A-8175-5DC716BC3FEF}" type="presParOf" srcId="{0F95EE89-B3A6-4D48-A240-4E49A60A6A93}" destId="{5215C3E4-F4E7-45D5-A26D-5083B353F787}" srcOrd="9" destOrd="0" presId="urn:microsoft.com/office/officeart/2005/8/layout/radial6"/>
    <dgm:cxn modelId="{23602ECE-25F2-4644-ABCE-34E5007ACC0C}" type="presParOf" srcId="{0F95EE89-B3A6-4D48-A240-4E49A60A6A93}" destId="{3A6AFAAA-9559-4EEB-98C0-A41CEA0A5508}" srcOrd="10" destOrd="0" presId="urn:microsoft.com/office/officeart/2005/8/layout/radial6"/>
    <dgm:cxn modelId="{7190839D-1A13-49A4-9C4C-09C5CA414377}" type="presParOf" srcId="{0F95EE89-B3A6-4D48-A240-4E49A60A6A93}" destId="{C12365A2-31EB-4BC1-97C8-48CAD370EA2B}" srcOrd="11" destOrd="0" presId="urn:microsoft.com/office/officeart/2005/8/layout/radial6"/>
    <dgm:cxn modelId="{15017A1E-D710-4760-8D2F-48B433AB922F}" type="presParOf" srcId="{0F95EE89-B3A6-4D48-A240-4E49A60A6A93}" destId="{C1F53B37-EC3E-4062-BC72-65BA7C743624}" srcOrd="12" destOrd="0" presId="urn:microsoft.com/office/officeart/2005/8/layout/radial6"/>
    <dgm:cxn modelId="{3B8AD1AC-EE54-48B4-A0F2-3FA33883583B}" type="presParOf" srcId="{0F95EE89-B3A6-4D48-A240-4E49A60A6A93}" destId="{140DF206-D85D-4569-8D28-C910BFCEEFD7}" srcOrd="13" destOrd="0" presId="urn:microsoft.com/office/officeart/2005/8/layout/radial6"/>
    <dgm:cxn modelId="{C598F351-52DD-4877-9DCA-1721ECFE4473}" type="presParOf" srcId="{0F95EE89-B3A6-4D48-A240-4E49A60A6A93}" destId="{869F9661-A587-4D72-B15A-94A2119AC64D}" srcOrd="14" destOrd="0" presId="urn:microsoft.com/office/officeart/2005/8/layout/radial6"/>
    <dgm:cxn modelId="{54AFD689-B682-402D-88BE-9CCE632230CA}" type="presParOf" srcId="{0F95EE89-B3A6-4D48-A240-4E49A60A6A93}" destId="{88B091EF-BDE4-456D-B73F-E6F1898A8A4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024CCE-E8AA-4129-84E2-782C8AE667C8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4DC993F-7050-45FF-8588-BF479BFBE17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Возрастные и иные категории детей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3A6A322-134A-4A5D-BC75-C78131F4F494}" type="parTrans" cxnId="{04319ABE-24B1-485B-988A-BA35A606A097}">
      <dgm:prSet/>
      <dgm:spPr/>
      <dgm:t>
        <a:bodyPr/>
        <a:lstStyle/>
        <a:p>
          <a:endParaRPr lang="ru-RU"/>
        </a:p>
      </dgm:t>
    </dgm:pt>
    <dgm:pt modelId="{CE57CBEB-A449-4137-BF6E-025C48AFF1F0}" type="sibTrans" cxnId="{04319ABE-24B1-485B-988A-BA35A606A097}">
      <dgm:prSet/>
      <dgm:spPr/>
      <dgm:t>
        <a:bodyPr/>
        <a:lstStyle/>
        <a:p>
          <a:endParaRPr lang="ru-RU"/>
        </a:p>
      </dgm:t>
    </dgm:pt>
    <dgm:pt modelId="{7033C83D-A661-44C6-8318-A69EB839D7D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Характеристика взаимодействия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педколлектива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с семьей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CE59BBE-6E24-4B1A-AA5A-0D08E05FE6B8}" type="parTrans" cxnId="{11D1C90A-6879-4D96-9760-F7B495CAC0D5}">
      <dgm:prSet/>
      <dgm:spPr/>
      <dgm:t>
        <a:bodyPr/>
        <a:lstStyle/>
        <a:p>
          <a:endParaRPr lang="ru-RU"/>
        </a:p>
      </dgm:t>
    </dgm:pt>
    <dgm:pt modelId="{DD736A41-3446-4BEA-B125-8D5813C60ECD}" type="sibTrans" cxnId="{11D1C90A-6879-4D96-9760-F7B495CAC0D5}">
      <dgm:prSet/>
      <dgm:spPr/>
      <dgm:t>
        <a:bodyPr/>
        <a:lstStyle/>
        <a:p>
          <a:endParaRPr lang="ru-RU"/>
        </a:p>
      </dgm:t>
    </dgm:pt>
    <dgm:pt modelId="{08A24912-62E2-4D08-8B7F-473F9E2096B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Используемые Программы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5EFF4A-74E8-4484-8192-66B6802B87D2}" type="parTrans" cxnId="{D1440283-AD9D-4254-ACE7-B33C2E0FCAE5}">
      <dgm:prSet/>
      <dgm:spPr/>
      <dgm:t>
        <a:bodyPr/>
        <a:lstStyle/>
        <a:p>
          <a:endParaRPr lang="ru-RU"/>
        </a:p>
      </dgm:t>
    </dgm:pt>
    <dgm:pt modelId="{951B9B26-4EB3-488C-993E-0D8B8266C15A}" type="sibTrans" cxnId="{D1440283-AD9D-4254-ACE7-B33C2E0FCAE5}">
      <dgm:prSet/>
      <dgm:spPr/>
      <dgm:t>
        <a:bodyPr/>
        <a:lstStyle/>
        <a:p>
          <a:endParaRPr lang="ru-RU"/>
        </a:p>
      </dgm:t>
    </dgm:pt>
    <dgm:pt modelId="{F5B50DED-90BB-4B48-BF53-FCD0775EB259}" type="pres">
      <dgm:prSet presAssocID="{4C024CCE-E8AA-4129-84E2-782C8AE667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6BA281-F706-43A1-B78F-717ED1934C05}" type="pres">
      <dgm:prSet presAssocID="{94DC993F-7050-45FF-8588-BF479BFBE17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5F166-B45F-4381-9B1E-2DBCAD3E1890}" type="pres">
      <dgm:prSet presAssocID="{CE57CBEB-A449-4137-BF6E-025C48AFF1F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D9A564B-6CA0-45BB-A675-73AF06C7C390}" type="pres">
      <dgm:prSet presAssocID="{CE57CBEB-A449-4137-BF6E-025C48AFF1F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476D39F-6E0A-4407-9D74-CC99C1965066}" type="pres">
      <dgm:prSet presAssocID="{7033C83D-A661-44C6-8318-A69EB839D7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1C8E6-A5B2-482B-B480-BB13B6056463}" type="pres">
      <dgm:prSet presAssocID="{DD736A41-3446-4BEA-B125-8D5813C60EC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4A3228F-E59C-4EDF-A0CE-09F2F58A61BA}" type="pres">
      <dgm:prSet presAssocID="{DD736A41-3446-4BEA-B125-8D5813C60EC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BB4780B-3F03-4EBD-B4EC-70FA8F924809}" type="pres">
      <dgm:prSet presAssocID="{08A24912-62E2-4D08-8B7F-473F9E2096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6A873-185D-4997-A0BD-7AD82F7E7F17}" type="pres">
      <dgm:prSet presAssocID="{951B9B26-4EB3-488C-993E-0D8B8266C15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7676570-3494-445F-98AE-7E35C168D336}" type="pres">
      <dgm:prSet presAssocID="{951B9B26-4EB3-488C-993E-0D8B8266C15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CD38ECD-D890-46D4-8705-D6AFB5253BAD}" type="presOf" srcId="{08A24912-62E2-4D08-8B7F-473F9E2096B9}" destId="{3BB4780B-3F03-4EBD-B4EC-70FA8F924809}" srcOrd="0" destOrd="0" presId="urn:microsoft.com/office/officeart/2005/8/layout/cycle7"/>
    <dgm:cxn modelId="{3990A747-5E3F-44C2-9240-81556C11F274}" type="presOf" srcId="{951B9B26-4EB3-488C-993E-0D8B8266C15A}" destId="{2B56A873-185D-4997-A0BD-7AD82F7E7F17}" srcOrd="0" destOrd="0" presId="urn:microsoft.com/office/officeart/2005/8/layout/cycle7"/>
    <dgm:cxn modelId="{E90CF390-2527-4FDE-B7BF-97D17A62EC16}" type="presOf" srcId="{DD736A41-3446-4BEA-B125-8D5813C60ECD}" destId="{94A3228F-E59C-4EDF-A0CE-09F2F58A61BA}" srcOrd="1" destOrd="0" presId="urn:microsoft.com/office/officeart/2005/8/layout/cycle7"/>
    <dgm:cxn modelId="{04319ABE-24B1-485B-988A-BA35A606A097}" srcId="{4C024CCE-E8AA-4129-84E2-782C8AE667C8}" destId="{94DC993F-7050-45FF-8588-BF479BFBE171}" srcOrd="0" destOrd="0" parTransId="{73A6A322-134A-4A5D-BC75-C78131F4F494}" sibTransId="{CE57CBEB-A449-4137-BF6E-025C48AFF1F0}"/>
    <dgm:cxn modelId="{44DA7360-D4AB-4778-A759-2A735559F5C1}" type="presOf" srcId="{94DC993F-7050-45FF-8588-BF479BFBE171}" destId="{D06BA281-F706-43A1-B78F-717ED1934C05}" srcOrd="0" destOrd="0" presId="urn:microsoft.com/office/officeart/2005/8/layout/cycle7"/>
    <dgm:cxn modelId="{81659349-852D-4F85-BE70-6AE03EF60EDE}" type="presOf" srcId="{7033C83D-A661-44C6-8318-A69EB839D7D8}" destId="{4476D39F-6E0A-4407-9D74-CC99C1965066}" srcOrd="0" destOrd="0" presId="urn:microsoft.com/office/officeart/2005/8/layout/cycle7"/>
    <dgm:cxn modelId="{C5C0E672-CFC8-4074-B45E-BC428C49C473}" type="presOf" srcId="{CE57CBEB-A449-4137-BF6E-025C48AFF1F0}" destId="{2C75F166-B45F-4381-9B1E-2DBCAD3E1890}" srcOrd="0" destOrd="0" presId="urn:microsoft.com/office/officeart/2005/8/layout/cycle7"/>
    <dgm:cxn modelId="{11D1C90A-6879-4D96-9760-F7B495CAC0D5}" srcId="{4C024CCE-E8AA-4129-84E2-782C8AE667C8}" destId="{7033C83D-A661-44C6-8318-A69EB839D7D8}" srcOrd="1" destOrd="0" parTransId="{1CE59BBE-6E24-4B1A-AA5A-0D08E05FE6B8}" sibTransId="{DD736A41-3446-4BEA-B125-8D5813C60ECD}"/>
    <dgm:cxn modelId="{27F62781-38E2-429C-8140-1D859DAA24BC}" type="presOf" srcId="{CE57CBEB-A449-4137-BF6E-025C48AFF1F0}" destId="{ED9A564B-6CA0-45BB-A675-73AF06C7C390}" srcOrd="1" destOrd="0" presId="urn:microsoft.com/office/officeart/2005/8/layout/cycle7"/>
    <dgm:cxn modelId="{C90BA642-539D-481D-ACAB-B391AE82AEF7}" type="presOf" srcId="{DD736A41-3446-4BEA-B125-8D5813C60ECD}" destId="{FEE1C8E6-A5B2-482B-B480-BB13B6056463}" srcOrd="0" destOrd="0" presId="urn:microsoft.com/office/officeart/2005/8/layout/cycle7"/>
    <dgm:cxn modelId="{047C6A40-F039-43A5-B469-51BC2C2E8AC3}" type="presOf" srcId="{951B9B26-4EB3-488C-993E-0D8B8266C15A}" destId="{A7676570-3494-445F-98AE-7E35C168D336}" srcOrd="1" destOrd="0" presId="urn:microsoft.com/office/officeart/2005/8/layout/cycle7"/>
    <dgm:cxn modelId="{D1440283-AD9D-4254-ACE7-B33C2E0FCAE5}" srcId="{4C024CCE-E8AA-4129-84E2-782C8AE667C8}" destId="{08A24912-62E2-4D08-8B7F-473F9E2096B9}" srcOrd="2" destOrd="0" parTransId="{8B5EFF4A-74E8-4484-8192-66B6802B87D2}" sibTransId="{951B9B26-4EB3-488C-993E-0D8B8266C15A}"/>
    <dgm:cxn modelId="{ABCF0D3A-AD22-4527-A1E8-F9D089915266}" type="presOf" srcId="{4C024CCE-E8AA-4129-84E2-782C8AE667C8}" destId="{F5B50DED-90BB-4B48-BF53-FCD0775EB259}" srcOrd="0" destOrd="0" presId="urn:microsoft.com/office/officeart/2005/8/layout/cycle7"/>
    <dgm:cxn modelId="{4574C526-E7FB-4435-A4B5-247BF114B42A}" type="presParOf" srcId="{F5B50DED-90BB-4B48-BF53-FCD0775EB259}" destId="{D06BA281-F706-43A1-B78F-717ED1934C05}" srcOrd="0" destOrd="0" presId="urn:microsoft.com/office/officeart/2005/8/layout/cycle7"/>
    <dgm:cxn modelId="{C3FAABE9-1128-4B69-8A59-8376E605EABC}" type="presParOf" srcId="{F5B50DED-90BB-4B48-BF53-FCD0775EB259}" destId="{2C75F166-B45F-4381-9B1E-2DBCAD3E1890}" srcOrd="1" destOrd="0" presId="urn:microsoft.com/office/officeart/2005/8/layout/cycle7"/>
    <dgm:cxn modelId="{9B48FF5D-3A05-4F0D-A0F1-B949C24D7427}" type="presParOf" srcId="{2C75F166-B45F-4381-9B1E-2DBCAD3E1890}" destId="{ED9A564B-6CA0-45BB-A675-73AF06C7C390}" srcOrd="0" destOrd="0" presId="urn:microsoft.com/office/officeart/2005/8/layout/cycle7"/>
    <dgm:cxn modelId="{FF79DB50-D2F3-4853-8864-4F4AC6DEFD1A}" type="presParOf" srcId="{F5B50DED-90BB-4B48-BF53-FCD0775EB259}" destId="{4476D39F-6E0A-4407-9D74-CC99C1965066}" srcOrd="2" destOrd="0" presId="urn:microsoft.com/office/officeart/2005/8/layout/cycle7"/>
    <dgm:cxn modelId="{9F28C438-6B9D-47BE-AEB6-5AC7D1FAF52F}" type="presParOf" srcId="{F5B50DED-90BB-4B48-BF53-FCD0775EB259}" destId="{FEE1C8E6-A5B2-482B-B480-BB13B6056463}" srcOrd="3" destOrd="0" presId="urn:microsoft.com/office/officeart/2005/8/layout/cycle7"/>
    <dgm:cxn modelId="{D5E52BAC-0C7A-4CC3-A128-858E565A748E}" type="presParOf" srcId="{FEE1C8E6-A5B2-482B-B480-BB13B6056463}" destId="{94A3228F-E59C-4EDF-A0CE-09F2F58A61BA}" srcOrd="0" destOrd="0" presId="urn:microsoft.com/office/officeart/2005/8/layout/cycle7"/>
    <dgm:cxn modelId="{E81A3E2C-5874-424D-BB9D-71D1FA4E360B}" type="presParOf" srcId="{F5B50DED-90BB-4B48-BF53-FCD0775EB259}" destId="{3BB4780B-3F03-4EBD-B4EC-70FA8F924809}" srcOrd="4" destOrd="0" presId="urn:microsoft.com/office/officeart/2005/8/layout/cycle7"/>
    <dgm:cxn modelId="{7DD9287F-8EA2-430E-B7FE-34B9C6265460}" type="presParOf" srcId="{F5B50DED-90BB-4B48-BF53-FCD0775EB259}" destId="{2B56A873-185D-4997-A0BD-7AD82F7E7F17}" srcOrd="5" destOrd="0" presId="urn:microsoft.com/office/officeart/2005/8/layout/cycle7"/>
    <dgm:cxn modelId="{8CA8CFCB-DDE6-4D38-8E10-3E6F642DB624}" type="presParOf" srcId="{2B56A873-185D-4997-A0BD-7AD82F7E7F17}" destId="{A7676570-3494-445F-98AE-7E35C168D33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8FC65B-ABAE-4F51-9FA3-A8C771326512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К структуре Программы и ее объему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905" y="1047"/>
        <a:ext cx="3479899" cy="2087939"/>
      </dsp:txXfrm>
    </dsp:sp>
    <dsp:sp modelId="{BF0F35C5-5072-4AF2-9049-7BC5E1AAA1BE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Условиям реализации</a:t>
          </a: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8794" y="1047"/>
        <a:ext cx="3479899" cy="2087939"/>
      </dsp:txXfrm>
    </dsp:sp>
    <dsp:sp modelId="{2896B217-7F8A-44AB-ADBC-D04BCF0BFB10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Результатам освоения  Программы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74850" y="2436976"/>
        <a:ext cx="3479899" cy="208793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3BE7C5-C499-4B6F-B204-DE06EEAFBA59}">
      <dsp:nvSpPr>
        <dsp:cNvPr id="0" name=""/>
        <dsp:cNvSpPr/>
      </dsp:nvSpPr>
      <dsp:spPr>
        <a:xfrm>
          <a:off x="0" y="545810"/>
          <a:ext cx="707236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92AD33-3DA5-4E42-A9ED-E1BC7759B088}">
      <dsp:nvSpPr>
        <dsp:cNvPr id="0" name=""/>
        <dsp:cNvSpPr/>
      </dsp:nvSpPr>
      <dsp:spPr>
        <a:xfrm>
          <a:off x="353618" y="250610"/>
          <a:ext cx="4950653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Социально- коммуникативное  развитие</a:t>
          </a:r>
          <a:endParaRPr lang="ru-RU" sz="2000" kern="1200" dirty="0"/>
        </a:p>
      </dsp:txBody>
      <dsp:txXfrm>
        <a:off x="353618" y="250610"/>
        <a:ext cx="4950653" cy="590400"/>
      </dsp:txXfrm>
    </dsp:sp>
    <dsp:sp modelId="{A8AAC296-A41F-4160-9463-D03295D7617A}">
      <dsp:nvSpPr>
        <dsp:cNvPr id="0" name=""/>
        <dsp:cNvSpPr/>
      </dsp:nvSpPr>
      <dsp:spPr>
        <a:xfrm>
          <a:off x="0" y="1453010"/>
          <a:ext cx="707236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31B2DD-7B07-4E3A-8FA3-0AD1909F159D}">
      <dsp:nvSpPr>
        <dsp:cNvPr id="0" name=""/>
        <dsp:cNvSpPr/>
      </dsp:nvSpPr>
      <dsp:spPr>
        <a:xfrm>
          <a:off x="353618" y="1157810"/>
          <a:ext cx="4950653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Познавательное развитие</a:t>
          </a:r>
          <a:endParaRPr lang="ru-RU" sz="2000" kern="1200" dirty="0"/>
        </a:p>
      </dsp:txBody>
      <dsp:txXfrm>
        <a:off x="353618" y="1157810"/>
        <a:ext cx="4950653" cy="590400"/>
      </dsp:txXfrm>
    </dsp:sp>
    <dsp:sp modelId="{DB72103E-C4E7-4F68-8B07-E36AF97E2C4D}">
      <dsp:nvSpPr>
        <dsp:cNvPr id="0" name=""/>
        <dsp:cNvSpPr/>
      </dsp:nvSpPr>
      <dsp:spPr>
        <a:xfrm>
          <a:off x="0" y="2360211"/>
          <a:ext cx="707236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3F5DFD-EB64-477F-AF1F-53CEB11EA356}">
      <dsp:nvSpPr>
        <dsp:cNvPr id="0" name=""/>
        <dsp:cNvSpPr/>
      </dsp:nvSpPr>
      <dsp:spPr>
        <a:xfrm>
          <a:off x="353618" y="2065011"/>
          <a:ext cx="4950653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Речевое развитие</a:t>
          </a:r>
          <a:endParaRPr lang="ru-RU" sz="2000" kern="1200" dirty="0"/>
        </a:p>
      </dsp:txBody>
      <dsp:txXfrm>
        <a:off x="353618" y="2065011"/>
        <a:ext cx="4950653" cy="590400"/>
      </dsp:txXfrm>
    </dsp:sp>
    <dsp:sp modelId="{2BF46A3C-6F87-47F7-84E1-F81C61C7A142}">
      <dsp:nvSpPr>
        <dsp:cNvPr id="0" name=""/>
        <dsp:cNvSpPr/>
      </dsp:nvSpPr>
      <dsp:spPr>
        <a:xfrm>
          <a:off x="0" y="3267411"/>
          <a:ext cx="707236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2B80D9-7D53-4F77-97B8-094C1B3047EE}">
      <dsp:nvSpPr>
        <dsp:cNvPr id="0" name=""/>
        <dsp:cNvSpPr/>
      </dsp:nvSpPr>
      <dsp:spPr>
        <a:xfrm>
          <a:off x="353618" y="2972211"/>
          <a:ext cx="4950653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Художественно-эстетическое развитие</a:t>
          </a:r>
          <a:endParaRPr lang="ru-RU" sz="2000" kern="1200" dirty="0"/>
        </a:p>
      </dsp:txBody>
      <dsp:txXfrm>
        <a:off x="353618" y="2972211"/>
        <a:ext cx="4950653" cy="590400"/>
      </dsp:txXfrm>
    </dsp:sp>
    <dsp:sp modelId="{C0451BEF-F2A1-46E2-A123-853CE6AB6E9B}">
      <dsp:nvSpPr>
        <dsp:cNvPr id="0" name=""/>
        <dsp:cNvSpPr/>
      </dsp:nvSpPr>
      <dsp:spPr>
        <a:xfrm>
          <a:off x="0" y="4174611"/>
          <a:ext cx="707236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CF083F-56AE-4242-9C2E-9E941B8D5214}">
      <dsp:nvSpPr>
        <dsp:cNvPr id="0" name=""/>
        <dsp:cNvSpPr/>
      </dsp:nvSpPr>
      <dsp:spPr>
        <a:xfrm>
          <a:off x="353618" y="3879411"/>
          <a:ext cx="4950653" cy="590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123" tIns="0" rIns="187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Физическое развитие</a:t>
          </a:r>
          <a:endParaRPr lang="ru-RU" sz="2000" kern="1200" dirty="0"/>
        </a:p>
      </dsp:txBody>
      <dsp:txXfrm>
        <a:off x="353618" y="3879411"/>
        <a:ext cx="4950653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4BD747-D8E9-4A5D-98C8-D020AF8369B4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latin typeface="Times New Roman" pitchFamily="18" charset="0"/>
              <a:cs typeface="Times New Roman" pitchFamily="18" charset="0"/>
            </a:rPr>
            <a:t>Целевой </a:t>
          </a:r>
          <a:endParaRPr lang="ru-RU" sz="5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609536" cy="1357788"/>
      </dsp:txXfrm>
    </dsp:sp>
    <dsp:sp modelId="{11B6B683-9FFE-4D26-8E8B-7F38C2A4746A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latin typeface="Times New Roman" pitchFamily="18" charset="0"/>
              <a:cs typeface="Times New Roman" pitchFamily="18" charset="0"/>
            </a:rPr>
            <a:t>Содержательный</a:t>
          </a:r>
          <a:endParaRPr lang="ru-RU" sz="5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7219" y="1584087"/>
        <a:ext cx="5495377" cy="1357788"/>
      </dsp:txXfrm>
    </dsp:sp>
    <dsp:sp modelId="{ABC09D13-1095-47DB-A972-F3E9D69C8055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latin typeface="Times New Roman" pitchFamily="18" charset="0"/>
              <a:cs typeface="Times New Roman" pitchFamily="18" charset="0"/>
            </a:rPr>
            <a:t>Организационный</a:t>
          </a:r>
          <a:endParaRPr lang="ru-RU" sz="5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34439" y="3168174"/>
        <a:ext cx="5495377" cy="1357788"/>
      </dsp:txXfrm>
    </dsp:sp>
    <dsp:sp modelId="{FCA46720-64C4-4F40-9C9C-12E1B5834B41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12597" y="1029656"/>
        <a:ext cx="882562" cy="882562"/>
      </dsp:txXfrm>
    </dsp:sp>
    <dsp:sp modelId="{8887AC16-4F91-4FCC-85F8-6C7328C23EAD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29817" y="2604691"/>
        <a:ext cx="882562" cy="882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E0BA07-2AC4-461A-BC4F-A00A9F0E6BA4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Особенностей развития детей с ОВЗ, в том числе детей-инвалидов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06931"/>
        <a:ext cx="8229600" cy="1118231"/>
      </dsp:txXfrm>
    </dsp:sp>
    <dsp:sp modelId="{3C2FFD66-C2F5-473C-AF3D-FC4654070D80}">
      <dsp:nvSpPr>
        <dsp:cNvPr id="0" name=""/>
        <dsp:cNvSpPr/>
      </dsp:nvSpPr>
      <dsp:spPr>
        <a:xfrm rot="10800000">
          <a:off x="0" y="1684792"/>
          <a:ext cx="8229600" cy="1719839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Возрастных возможностей и индивидуальных различий детей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684792"/>
        <a:ext cx="8229600" cy="1719839"/>
      </dsp:txXfrm>
    </dsp:sp>
    <dsp:sp modelId="{40EA5F97-2B05-437B-B25A-B43EB42B0F3D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Планируемые результаты конкретизируют  требования Стандарта  к целевым ориентирам  с учетом 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 rot="10800000">
        <a:off x="0" y="799"/>
        <a:ext cx="8229600" cy="17198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19913E-A125-4E76-86C3-BE8014113570}">
      <dsp:nvSpPr>
        <dsp:cNvPr id="0" name=""/>
        <dsp:cNvSpPr/>
      </dsp:nvSpPr>
      <dsp:spPr>
        <a:xfrm>
          <a:off x="0" y="32657"/>
          <a:ext cx="8229600" cy="16216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Описание образовательной деятельности в соответствии с пятью образовательными областями, с учетом используемых ПООП и методических пособий, обеспечивающих реализацию данных программ.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657"/>
        <a:ext cx="8229600" cy="1621620"/>
      </dsp:txXfrm>
    </dsp:sp>
    <dsp:sp modelId="{B6CB448A-FA3C-45E9-9974-B2F2AC0E93F3}">
      <dsp:nvSpPr>
        <dsp:cNvPr id="0" name=""/>
        <dsp:cNvSpPr/>
      </dsp:nvSpPr>
      <dsp:spPr>
        <a:xfrm>
          <a:off x="0" y="1717637"/>
          <a:ext cx="8229600" cy="16216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Описание  образовательной деятельности по профессиональной коррекции нарушений развития детей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17637"/>
        <a:ext cx="8229600" cy="1621620"/>
      </dsp:txXfrm>
    </dsp:sp>
    <dsp:sp modelId="{1E1FE93D-C161-44B4-A902-B9ABDB132963}">
      <dsp:nvSpPr>
        <dsp:cNvPr id="0" name=""/>
        <dsp:cNvSpPr/>
      </dsp:nvSpPr>
      <dsp:spPr>
        <a:xfrm>
          <a:off x="0" y="3339258"/>
          <a:ext cx="8229600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i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/>
        </a:p>
      </dsp:txBody>
      <dsp:txXfrm>
        <a:off x="0" y="3339258"/>
        <a:ext cx="8229600" cy="14572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BB830E-7E84-4E59-A16B-0813D5BED1A9}">
      <dsp:nvSpPr>
        <dsp:cNvPr id="0" name=""/>
        <dsp:cNvSpPr/>
      </dsp:nvSpPr>
      <dsp:spPr>
        <a:xfrm>
          <a:off x="0" y="3372"/>
          <a:ext cx="7786742" cy="17783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Описание вариативных форм, способов, методов и средств   реализации программы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72"/>
        <a:ext cx="7786742" cy="1778398"/>
      </dsp:txXfrm>
    </dsp:sp>
    <dsp:sp modelId="{8F7418E0-7E67-4EF2-92B2-CC3077F99395}">
      <dsp:nvSpPr>
        <dsp:cNvPr id="0" name=""/>
        <dsp:cNvSpPr/>
      </dsp:nvSpPr>
      <dsp:spPr>
        <a:xfrm>
          <a:off x="0" y="1781770"/>
          <a:ext cx="7786742" cy="7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1781770"/>
        <a:ext cx="7786742" cy="76741"/>
      </dsp:txXfrm>
    </dsp:sp>
    <dsp:sp modelId="{7730AE6B-125B-48CC-9BB5-EBF7EDE3F90F}">
      <dsp:nvSpPr>
        <dsp:cNvPr id="0" name=""/>
        <dsp:cNvSpPr/>
      </dsp:nvSpPr>
      <dsp:spPr>
        <a:xfrm>
          <a:off x="0" y="1858512"/>
          <a:ext cx="7786742" cy="177839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Особенности  образовательной деятельности разных видов и культурных практик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58512"/>
        <a:ext cx="7786742" cy="1778398"/>
      </dsp:txXfrm>
    </dsp:sp>
    <dsp:sp modelId="{4BA61A99-FF78-478B-BF6D-35C7D3DB47D4}">
      <dsp:nvSpPr>
        <dsp:cNvPr id="0" name=""/>
        <dsp:cNvSpPr/>
      </dsp:nvSpPr>
      <dsp:spPr>
        <a:xfrm>
          <a:off x="0" y="3636910"/>
          <a:ext cx="7786742" cy="7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3636910"/>
        <a:ext cx="7786742" cy="76741"/>
      </dsp:txXfrm>
    </dsp:sp>
    <dsp:sp modelId="{C62001BD-13B8-4566-AC85-6DDD94DC066A}">
      <dsp:nvSpPr>
        <dsp:cNvPr id="0" name=""/>
        <dsp:cNvSpPr/>
      </dsp:nvSpPr>
      <dsp:spPr>
        <a:xfrm>
          <a:off x="0" y="3713651"/>
          <a:ext cx="7786742" cy="17783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Способы и направления  поддержки детской инициативы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13651"/>
        <a:ext cx="7786742" cy="1778398"/>
      </dsp:txXfrm>
    </dsp:sp>
    <dsp:sp modelId="{541B8FF3-C9EC-4715-8B7B-17C6327B30C1}">
      <dsp:nvSpPr>
        <dsp:cNvPr id="0" name=""/>
        <dsp:cNvSpPr/>
      </dsp:nvSpPr>
      <dsp:spPr>
        <a:xfrm>
          <a:off x="0" y="5492050"/>
          <a:ext cx="7786742" cy="7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5492050"/>
        <a:ext cx="7786742" cy="7674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1A1D89-D7DB-4944-895F-72FFFF457D8F}">
      <dsp:nvSpPr>
        <dsp:cNvPr id="0" name=""/>
        <dsp:cNvSpPr/>
      </dsp:nvSpPr>
      <dsp:spPr>
        <a:xfrm>
          <a:off x="0" y="11989"/>
          <a:ext cx="7786742" cy="1895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Особенности взаимодействия педагогического коллектива с семьями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989"/>
        <a:ext cx="7786742" cy="1895400"/>
      </dsp:txXfrm>
    </dsp:sp>
    <dsp:sp modelId="{3413CD50-B138-4B08-9AC0-250709DE777C}">
      <dsp:nvSpPr>
        <dsp:cNvPr id="0" name=""/>
        <dsp:cNvSpPr/>
      </dsp:nvSpPr>
      <dsp:spPr>
        <a:xfrm>
          <a:off x="0" y="1907390"/>
          <a:ext cx="778674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</dsp:txBody>
      <dsp:txXfrm>
        <a:off x="0" y="1907390"/>
        <a:ext cx="7786742" cy="447120"/>
      </dsp:txXfrm>
    </dsp:sp>
    <dsp:sp modelId="{0AB340DD-88F0-49BC-BF16-0D249D929D49}">
      <dsp:nvSpPr>
        <dsp:cNvPr id="0" name=""/>
        <dsp:cNvSpPr/>
      </dsp:nvSpPr>
      <dsp:spPr>
        <a:xfrm>
          <a:off x="0" y="2354510"/>
          <a:ext cx="7786742" cy="1895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Иные характеристики содержания Программы, наиболее существенные с точки зрения авторов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54510"/>
        <a:ext cx="7786742" cy="1895400"/>
      </dsp:txXfrm>
    </dsp:sp>
    <dsp:sp modelId="{81BD6507-ABD2-4D2E-9003-1866DE49E06A}">
      <dsp:nvSpPr>
        <dsp:cNvPr id="0" name=""/>
        <dsp:cNvSpPr/>
      </dsp:nvSpPr>
      <dsp:spPr>
        <a:xfrm>
          <a:off x="0" y="4249910"/>
          <a:ext cx="7786742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/>
        </a:p>
      </dsp:txBody>
      <dsp:txXfrm>
        <a:off x="0" y="4249910"/>
        <a:ext cx="7786742" cy="14531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«Федеральный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государственный образовательный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стандарт дошкольного образования»</a:t>
            </a: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Старший воспитатель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высшей квалификационной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категории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МБДОУ «Детский сад № 2»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А.Г.Пугачева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становление целенаправленности 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71472" y="274638"/>
            <a:ext cx="807249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Аспекты образовательной среды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1928802"/>
            <a:ext cx="3000396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развивающая образовательная среда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4429132"/>
            <a:ext cx="314327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отношений ребенка к миру, к другим людям, к себе самому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28" y="1928802"/>
            <a:ext cx="3000396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4500570"/>
            <a:ext cx="3000396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ООП ДО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ООП ДО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реализации Программы;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Значимые характеристики , в т.е.характеристики особенностей  развития детей раннего и дошкольного возраста.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ООП ДО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7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елевой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785794"/>
          <a:ext cx="778674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857232"/>
          <a:ext cx="778674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Программы, формируемая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участниками образовательных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отношений составляет не более 40%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и/или инклюзивное образование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akalivanie-(page-picture-larg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7050" y="2991512"/>
            <a:ext cx="3961293" cy="3223569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5" name="Рисунок 4" descr="102886885_3265567_191947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071678"/>
            <a:ext cx="3714776" cy="3514733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Нормативно-правовая страничка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года № 273 – ФЗ «Об образовании в Российской Федерации».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 октября 2013 года № 1155 г.Москва «Об утверждении федерального государственного образовательного стандарта дошкольного образования».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 07.02.2014 N 01-52-22/05-382 «О недопустимости требования от организаций, осуществляющих образовательную деятельность по программам дошкольного образования, немедленного приведения  уставных документов и образовательных программ в соответствие с ФГОС ДО».</a:t>
            </a:r>
          </a:p>
          <a:p>
            <a:pPr algn="just">
              <a:buFont typeface="Wingdings" pitchFamily="2" charset="2"/>
              <a:buChar char="§"/>
            </a:pP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285750"/>
          <a:ext cx="8858250" cy="635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Программы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Программы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ООП ДО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57158" y="2214554"/>
          <a:ext cx="8501122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1643050"/>
            <a:ext cx="5715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Успехов в работе!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разнообразия детства; сохранение уникальности 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детства как важного этапа в общем развитии человека.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Личностно-развивающий и гуманистический характер взаимодействия взрослых, педагогов и детей.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Уважение личности ребенка.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в формах, специфических для детей данной возрастной группы, прежде всего в форме игры.</a:t>
            </a:r>
          </a:p>
          <a:p>
            <a:pPr algn="just">
              <a:buFont typeface="Wingdings" pitchFamily="2" charset="2"/>
              <a:buChar char="§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 области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1428736"/>
          <a:ext cx="707236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усвоение норм и ценностей, принятых в обществе, включая моральные и нравственные ценности;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общения и взаимодействия ребенка со взрослыми и сверстниками;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становление самостоятельности, целенаправленности и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безопасного поведения в быту, социуме, природе.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Познавательное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развитие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5f57e576c5a5e09770f513e20cd9f98d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571744"/>
            <a:ext cx="3786213" cy="357190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5" name="Рисунок 4" descr="441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571611"/>
            <a:ext cx="3714776" cy="3357587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активного словаря;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связной, грамматически правильной диалогической и монологической речи;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речевого творчества;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звуковой и интонационной культуры речи, фонематического слуха;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литературы;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 как предпосылки обучения грамоте.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384435448_predstavlenie-g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484784"/>
            <a:ext cx="3384376" cy="252028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7" name="Рисунок 6" descr="DSC_08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484784"/>
            <a:ext cx="3406318" cy="2592288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8" name="Рисунок 7" descr="rodnichok27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221088"/>
            <a:ext cx="3672408" cy="237626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701</TotalTime>
  <Words>744</Words>
  <Application>Microsoft Office PowerPoint</Application>
  <PresentationFormat>Экран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Презентация  </vt:lpstr>
      <vt:lpstr>Нормативно-правовая страничка</vt:lpstr>
      <vt:lpstr>Принципы</vt:lpstr>
      <vt:lpstr>ФГОС ДО</vt:lpstr>
      <vt:lpstr>Образовательные области</vt:lpstr>
      <vt:lpstr>Социально-коммуникативное развитие</vt:lpstr>
      <vt:lpstr>     Познавательное        развитие   </vt:lpstr>
      <vt:lpstr>Речевое развитие</vt:lpstr>
      <vt:lpstr>Художественно-эстетическое развитие</vt:lpstr>
      <vt:lpstr>Физическое  развитие</vt:lpstr>
      <vt:lpstr> Аспекты образовательной среды </vt:lpstr>
      <vt:lpstr>Структура ООП ДО</vt:lpstr>
      <vt:lpstr>Структура ООП ДО</vt:lpstr>
      <vt:lpstr>Структура ООП ДО Целевой раздел</vt:lpstr>
      <vt:lpstr>Содержательный раздел</vt:lpstr>
      <vt:lpstr>Слайд 16</vt:lpstr>
      <vt:lpstr>Слайд 17</vt:lpstr>
      <vt:lpstr>Слайд 18</vt:lpstr>
      <vt:lpstr>Слайд 19</vt:lpstr>
      <vt:lpstr>Слайд 20</vt:lpstr>
      <vt:lpstr>Презентация Программы</vt:lpstr>
      <vt:lpstr>Требования к условиям реализации Программы</vt:lpstr>
      <vt:lpstr>Требования к результатам освоения ООП ДО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74</cp:revision>
  <dcterms:created xsi:type="dcterms:W3CDTF">2014-03-17T11:55:54Z</dcterms:created>
  <dcterms:modified xsi:type="dcterms:W3CDTF">2014-03-19T23:47:44Z</dcterms:modified>
</cp:coreProperties>
</file>