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0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9" r:id="rId13"/>
    <p:sldId id="268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5947C-E4C0-44F5-9889-337767D31CA0}" type="datetimeFigureOut">
              <a:rPr lang="ru-RU" smtClean="0"/>
              <a:pPr/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123C9-0535-4AAE-9D54-ABA2977A6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.mindmix.ru/tag/%D1%ED%E5%E3/" TargetMode="External"/><Relationship Id="rId2" Type="http://schemas.openxmlformats.org/officeDocument/2006/relationships/hyperlink" Target="http://www.school2100.ru/pedagogam/lessons/beginners-subject.php?SECTION_ID=197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oples.ru/art/literature/prose/children/iosif_dik/" TargetMode="External"/><Relationship Id="rId5" Type="http://schemas.openxmlformats.org/officeDocument/2006/relationships/hyperlink" Target="http://www.diary.ru/~LandiSH230780/?tag=1107" TargetMode="External"/><Relationship Id="rId4" Type="http://schemas.openxmlformats.org/officeDocument/2006/relationships/hyperlink" Target="http://open.az/razvlechenija/kartinki/print:page,1,77156-smajjliki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oples.ru/art/literature/prose/children/iosif_dik/dik_1.s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310040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n w="18000">
                  <a:solidFill>
                    <a:schemeClr val="tx1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УРОК ЛИТЕРАТУРНОГО ЧТЕНИЯ В 3 КЛАССЕ ПО ТЕМЕ </a:t>
            </a:r>
            <a:br>
              <a:rPr lang="ru-RU" sz="4800" b="1" dirty="0" smtClean="0">
                <a:ln w="18000">
                  <a:solidFill>
                    <a:schemeClr val="tx1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800" b="1" dirty="0" smtClean="0">
                <a:ln w="18000">
                  <a:solidFill>
                    <a:schemeClr val="tx1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«ВО ЧТО НЕЛЬЗЯ ИГРАТЬ?»</a:t>
            </a:r>
            <a:endParaRPr lang="ru-RU" sz="4800" b="1" dirty="0">
              <a:ln w="18000">
                <a:solidFill>
                  <a:schemeClr val="tx1">
                    <a:lumMod val="1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>
            <a:normAutofit/>
          </a:bodyPr>
          <a:lstStyle/>
          <a:p>
            <a:endParaRPr lang="ru-RU" dirty="0" smtClean="0">
              <a:ln>
                <a:solidFill>
                  <a:srgbClr val="002060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Учитель начальных классов МБУ ООШ №7 г.о. Тольятти</a:t>
            </a:r>
          </a:p>
          <a:p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Лесив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 Е.И.</a:t>
            </a:r>
            <a:endParaRPr lang="ru-RU" dirty="0">
              <a:ln>
                <a:solidFill>
                  <a:srgbClr val="002060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</a:t>
            </a:r>
            <a:r>
              <a:rPr lang="ru-RU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</a:rPr>
              <a:t/>
            </a:r>
            <a:br>
              <a:rPr lang="ru-RU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</a:rPr>
            </a:br>
            <a:endParaRPr lang="ru-RU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4" name="Содержимое 3" descr="52550151_1261061044_yablo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7553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357158" y="357166"/>
            <a:ext cx="8429684" cy="150019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2.Как вы думаете, почему это произведение  называется «Красные яблоки»?</a:t>
            </a:r>
            <a:endParaRPr lang="ru-RU" sz="360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1928802"/>
            <a:ext cx="8001056" cy="6429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 smtClean="0"/>
          </a:p>
          <a:p>
            <a:pPr algn="ctr"/>
            <a:r>
              <a:rPr lang="ru-RU" sz="3600" dirty="0" smtClean="0"/>
              <a:t> 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Мальчики любили яблоки.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14348" y="2786058"/>
            <a:ext cx="7929618" cy="10715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Красный цвет – сигнал опасности.</a:t>
            </a:r>
            <a:endParaRPr lang="ru-RU" sz="3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14348" y="5357826"/>
            <a:ext cx="7929618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Женщина уронила яблоки на снег.</a:t>
            </a:r>
            <a:endParaRPr lang="ru-RU" sz="3200" dirty="0"/>
          </a:p>
        </p:txBody>
      </p:sp>
      <p:pic>
        <p:nvPicPr>
          <p:cNvPr id="15" name="Рисунок 14" descr="ответы-на-вопросы-640x4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928802"/>
            <a:ext cx="1047736" cy="785802"/>
          </a:xfrm>
          <a:prstGeom prst="rect">
            <a:avLst/>
          </a:prstGeom>
        </p:spPr>
      </p:pic>
      <p:pic>
        <p:nvPicPr>
          <p:cNvPr id="16" name="Рисунок 15" descr="ответы-на-вопросы-640x48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5357826"/>
            <a:ext cx="1047736" cy="857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1"/>
                </a:solidFill>
              </a:rPr>
              <a:t>     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52550151_1261061044_yablo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7553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357158" y="285728"/>
            <a:ext cx="8358246" cy="14287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3.Какая пословица наиболее точно выражает смысл произведения?</a:t>
            </a:r>
            <a:endParaRPr lang="ru-RU" sz="360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pic>
        <p:nvPicPr>
          <p:cNvPr id="9" name="Рисунок 8" descr="ответы-на-вопросы-640x4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4286256"/>
            <a:ext cx="1047736" cy="785802"/>
          </a:xfrm>
          <a:prstGeom prst="rect">
            <a:avLst/>
          </a:prstGeom>
        </p:spPr>
      </p:pic>
      <p:pic>
        <p:nvPicPr>
          <p:cNvPr id="10" name="Рисунок 9" descr="ответы-на-вопросы-640x4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71604" y="4286256"/>
            <a:ext cx="1047736" cy="78580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42910" y="1785926"/>
            <a:ext cx="7786742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Снаружи яблоко красно, 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 внутри могут и черви быть.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3286124"/>
            <a:ext cx="8143932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Яблоко от яблоньки недалеко падает.</a:t>
            </a:r>
            <a:endParaRPr lang="ru-RU" sz="3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71472" y="5072074"/>
            <a:ext cx="8001056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 на кривой яблоне бывают сладкие яблоки.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pPr algn="l"/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bg1"/>
                </a:solidFill>
              </a:rPr>
              <a:t>            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52550151_1261061044_yablo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7553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357158" y="357166"/>
            <a:ext cx="8429684" cy="15716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4.У кого из мальчиков изменилось отношение к людям?</a:t>
            </a:r>
            <a:endParaRPr lang="ru-RU" sz="360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3214686"/>
            <a:ext cx="3000396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 Валерки.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4643446"/>
            <a:ext cx="3000396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 Севки.</a:t>
            </a:r>
            <a:endParaRPr lang="ru-RU" sz="4000" dirty="0"/>
          </a:p>
        </p:txBody>
      </p:sp>
      <p:pic>
        <p:nvPicPr>
          <p:cNvPr id="8" name="Рисунок 7" descr="ответы-на-вопросы-640x4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4572008"/>
            <a:ext cx="1047736" cy="928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2550151_1261061044_yablo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3553" y="0"/>
            <a:ext cx="9157553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/>
          <a:lstStyle/>
          <a:p>
            <a:pPr algn="l"/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Да.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Нет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57166"/>
            <a:ext cx="8501122" cy="13573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5.Стали бы вы участником такой игры, которую придумали ребята?</a:t>
            </a:r>
            <a:endParaRPr lang="ru-RU" sz="360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Оцени свою работу</a:t>
            </a:r>
            <a:endParaRPr lang="ru-RU" b="1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Содержимое 3" descr="52550151_1261061044_yablo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7553" cy="6858000"/>
          </a:xfrm>
        </p:spPr>
      </p:pic>
      <p:pic>
        <p:nvPicPr>
          <p:cNvPr id="5" name="Рисунок 4" descr="56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3071809"/>
            <a:ext cx="2500330" cy="2366979"/>
          </a:xfrm>
          <a:prstGeom prst="rect">
            <a:avLst/>
          </a:prstGeom>
        </p:spPr>
      </p:pic>
      <p:pic>
        <p:nvPicPr>
          <p:cNvPr id="7" name="Рисунок 6" descr="10i0458j8t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00364" y="3071810"/>
            <a:ext cx="2863359" cy="2384641"/>
          </a:xfrm>
          <a:prstGeom prst="rect">
            <a:avLst/>
          </a:prstGeom>
        </p:spPr>
      </p:pic>
      <p:pic>
        <p:nvPicPr>
          <p:cNvPr id="9" name="Рисунок 8" descr="5_html_m7f8e104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00760" y="3071810"/>
            <a:ext cx="2357454" cy="235745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28596" y="5500702"/>
            <a:ext cx="2357454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 доволен своей работой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5500702"/>
            <a:ext cx="3000396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 работал хорошо, но мог бы и лучше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929322" y="5500702"/>
            <a:ext cx="2643206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 растерялся, нуждался в помощи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1.Сайт ОС «Школа 2100» </a:t>
            </a:r>
            <a:r>
              <a:rPr lang="en-US" sz="1800" dirty="0" smtClean="0">
                <a:hlinkClick r:id="rId2"/>
              </a:rPr>
              <a:t>http://www.school2100.ru/pedagogam/lessons/beginners-subject.php?SECTION_ID=1975</a:t>
            </a:r>
            <a:endParaRPr lang="ru-RU" sz="1800" dirty="0" smtClean="0"/>
          </a:p>
          <a:p>
            <a:r>
              <a:rPr lang="ru-RU" sz="1800" dirty="0" smtClean="0"/>
              <a:t>2.Яблоки </a:t>
            </a:r>
            <a:r>
              <a:rPr lang="en-US" sz="1800" dirty="0" smtClean="0">
                <a:hlinkClick r:id="rId3"/>
              </a:rPr>
              <a:t>http://imag.mindmix.ru/tag/%D1%ED%E5%E3/</a:t>
            </a:r>
            <a:endParaRPr lang="ru-RU" sz="1800" dirty="0" smtClean="0"/>
          </a:p>
          <a:p>
            <a:r>
              <a:rPr lang="ru-RU" sz="1800" dirty="0" smtClean="0"/>
              <a:t>3.Смайлики </a:t>
            </a:r>
            <a:r>
              <a:rPr lang="en-US" sz="1800" dirty="0" smtClean="0">
                <a:hlinkClick r:id="rId4"/>
              </a:rPr>
              <a:t>http://open.az/razvlechenija/kartinki/print:page,1,77156-smajjliki.html</a:t>
            </a:r>
            <a:endParaRPr lang="ru-RU" sz="1800" dirty="0" smtClean="0"/>
          </a:p>
          <a:p>
            <a:r>
              <a:rPr lang="en-US" sz="1800" dirty="0" smtClean="0">
                <a:hlinkClick r:id="rId5"/>
              </a:rPr>
              <a:t>http://www.diary.ru/~LandiSH230780/?tag=1107</a:t>
            </a:r>
            <a:endParaRPr lang="ru-RU" sz="1800" dirty="0" smtClean="0"/>
          </a:p>
          <a:p>
            <a:r>
              <a:rPr lang="ru-RU" sz="1800" dirty="0" smtClean="0"/>
              <a:t>И. Дик (портрет) </a:t>
            </a:r>
            <a:r>
              <a:rPr lang="en-US" sz="1800" dirty="0" smtClean="0">
                <a:hlinkClick r:id="rId6"/>
              </a:rPr>
              <a:t>http://www.peoples.ru/art/literature/prose/children/iosif_dik/</a:t>
            </a: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2550151_1261061044_yablo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5755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41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ЧЕРТЫ ХАРАКТЕРА </a:t>
            </a:r>
            <a:endParaRPr lang="ru-RU" b="1" dirty="0">
              <a:ln w="1841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n w="17780" cmpd="sng">
                  <a:solidFill>
                    <a:schemeClr val="accent6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Положительные</a:t>
            </a:r>
            <a:endParaRPr lang="ru-RU" sz="4000" dirty="0">
              <a:ln w="17780" cmpd="sng">
                <a:solidFill>
                  <a:schemeClr val="accent6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596" y="2285992"/>
            <a:ext cx="4040188" cy="43799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n w="17780" cmpd="sng">
                  <a:solidFill>
                    <a:schemeClr val="accent6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Отрицательные</a:t>
            </a:r>
            <a:endParaRPr lang="ru-RU" sz="4000" dirty="0">
              <a:ln w="17780" cmpd="sng">
                <a:solidFill>
                  <a:schemeClr val="accent6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2357430"/>
            <a:ext cx="4041775" cy="42862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2844" y="3357562"/>
            <a:ext cx="1857388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доброта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14282" y="2357430"/>
            <a:ext cx="2214578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бескорыстие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071670" y="3357562"/>
            <a:ext cx="250033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</a:rPr>
              <a:t>бесчувственность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43438" y="2357430"/>
            <a:ext cx="2000264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</a:rPr>
              <a:t>болтливость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с одним скругленным углом 22"/>
          <p:cNvSpPr/>
          <p:nvPr/>
        </p:nvSpPr>
        <p:spPr>
          <a:xfrm>
            <a:off x="4643438" y="3429000"/>
            <a:ext cx="1928826" cy="914400"/>
          </a:xfrm>
          <a:prstGeom prst="round1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милосердие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786578" y="2357430"/>
            <a:ext cx="214314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холодность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715140" y="3429000"/>
            <a:ext cx="2214578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чуткость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500298" y="2428868"/>
            <a:ext cx="2000264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чёрствость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68 0.01619 C -0.04826 0.0347 -0.01076 0.01781 0.02327 0.02175 C 0.02934 0.02336 0.03334 0.02683 0.03924 0.02938 C 0.0441 0.03794 0.05 0.04048 0.05521 0.04812 C 0.05799 0.05205 0.06268 0.0613 0.06268 0.06153 C 0.06407 0.0687 0.06754 0.07449 0.06893 0.08189 C 0.07275 0.10201 0.07518 0.12191 0.07865 0.14203 C 0.07952 0.17141 0.07813 0.2031 0.08177 0.23225 C 0.08264 0.23965 0.08802 0.257 0.09132 0.26047 C 0.09341 0.26301 0.09775 0.26787 0.09775 0.2681 C 0.10174 0.27874 0.10747 0.27643 0.11372 0.28106 C 0.13264 0.2954 0.14202 0.29632 0.16459 0.29794 C 0.17986 0.2991 0.19514 0.30141 0.21025 0.30164 C 0.29045 0.30326 0.37049 0.30373 0.4507 0.30373 " pathEditMode="relative" rAng="0" ptsTypes="fffffffffffff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" y="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2.25769E-6 C 0.00086 0.01434 0.0019 0.02776 0.00364 0.04187 C 0.00451 0.05783 0.00572 0.07402 0.00607 0.08999 C 0.00694 0.12098 0.00572 0.15221 0.00729 0.18321 C 0.00746 0.18575 0.00989 0.18714 0.01093 0.18945 C 0.01406 0.19662 0.01701 0.21074 0.02169 0.21675 C 0.02933 0.2267 0.04496 0.22855 0.05416 0.2297 C 0.06058 0.23179 0.0651 0.23757 0.07117 0.24081 C 0.08697 0.2489 0.10364 0.25607 0.12048 0.25862 C 0.13784 0.26625 0.20624 0.26301 0.22291 0.26348 C 0.24878 0.27504 0.28645 0.23942 0.30242 0.27134 C 0.30416 0.2873 0.3085 0.29517 0.31683 0.30511 C 0.32794 0.3183 0.321 0.3146 0.32899 0.31807 C 0.33385 0.32408 0.33923 0.32593 0.34461 0.33079 C 0.38281 0.33033 0.45902 0.32917 0.45902 0.32917 " pathEditMode="relative" ptsTypes="ffffffffffffffA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965 0.00115 -0.08368 0.00254 -0.12899 0.01758 C -0.13142 0.01966 -0.13472 0.02082 -0.13628 0.02405 C -0.13698 0.02567 -0.13732 0.02776 -0.13854 0.02891 C -0.13993 0.03007 -0.14184 0.03007 -0.1434 0.03053 C -0.14652 0.03655 -0.14982 0.04048 -0.15434 0.04487 C -0.15677 0.05297 -0.15902 0.06153 -0.16267 0.06893 C -0.16718 0.08975 -0.18125 0.12884 -0.19878 0.13486 C -0.20486 0.14041 -0.21059 0.14087 -0.21823 0.1411 C -0.24027 0.14203 -0.26232 0.14226 -0.28437 0.14272 C -0.31145 0.1418 -0.32326 0.1411 -0.34583 0.1381 C -0.37899 0.13879 -0.42118 0.1411 -0.45677 0.1411 " pathEditMode="relative" ptsTypes="fffffffffffA">
                                      <p:cBhvr>
                                        <p:cTn id="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2.83368E-6 C -0.02204 0.0074 -0.05277 0.0037 -0.07586 0.00486 C -0.08871 0.00625 -0.10086 0.00648 -0.11319 0.00972 C -0.12708 0.01342 -0.13871 0.02059 -0.15295 0.02244 C -0.15538 0.0236 -0.15781 0.02452 -0.16024 0.02568 C -0.16145 0.02614 -0.16388 0.0273 -0.16388 0.0273 C -0.16979 0.03285 -0.17586 0.03562 -0.18194 0.04025 C -0.18489 0.04256 -0.19027 0.04812 -0.19027 0.04812 C -0.19479 0.05737 -0.19913 0.06616 -0.20364 0.07541 C -0.20555 0.08536 -0.20885 0.09484 -0.21197 0.10433 C -0.21406 0.11034 -0.21371 0.11751 -0.21562 0.12353 C -0.21909 0.13417 -0.21736 0.12283 -0.21926 0.13324 C -0.22152 0.1455 -0.22256 0.15822 -0.22517 0.17025 C -0.22621 0.18251 -0.22812 0.19292 -0.23246 0.20379 C -0.23454 0.21513 -0.23871 0.22253 -0.2434 0.23271 C -0.24583 0.23803 -0.24739 0.24543 -0.25051 0.25052 C -0.25746 0.26186 -0.26753 0.27088 -0.27708 0.27782 C -0.28541 0.28406 -0.29531 0.28591 -0.30364 0.29216 C -0.31926 0.30396 -0.33628 0.31552 -0.35416 0.31784 C -0.37013 0.32269 -0.37551 0.32454 -0.39392 0.32593 C -0.41128 0.33171 -0.39166 0.3257 -0.43489 0.32917 C -0.47795 0.33264 -0.52152 0.33472 -0.56492 0.33565 C -0.5717 0.33727 -0.57864 0.33819 -0.58541 0.34027 C -0.58784 0.34097 -0.5927 0.34351 -0.5927 0.34351 C -0.60781 0.3368 -0.59305 0.34189 -0.60486 0.34189 " pathEditMode="relative" ptsTypes="ffffffffffffffffffffffffA">
                                      <p:cBhvr>
                                        <p:cTn id="4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71670" y="357166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14612" y="857232"/>
            <a:ext cx="9144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Г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00430" y="357166"/>
            <a:ext cx="9144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Т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57752" y="357166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Н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43570" y="928670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57950" y="357166"/>
            <a:ext cx="9144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00892" y="928670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З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715272" y="357166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Ь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72462" y="1142984"/>
            <a:ext cx="9144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Р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0034" y="1857364"/>
            <a:ext cx="9144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Ч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85918" y="1928802"/>
            <a:ext cx="9144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И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071802" y="1928802"/>
            <a:ext cx="9144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86248" y="1928802"/>
            <a:ext cx="9144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429256" y="1928802"/>
            <a:ext cx="9144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Ь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000892" y="4929198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14810" y="928670"/>
            <a:ext cx="9144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Т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714356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Л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57166"/>
            <a:ext cx="9144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46 0.02383 C -0.03871 0.03516 -0.04462 0.03354 -0.04982 0.04465 C -0.05312 0.05182 -0.05729 0.05783 -0.0618 0.06384 C -0.06354 0.07078 -0.06788 0.07333 -0.07031 0.07981 C -0.07205 0.08466 -0.07343 0.08952 -0.075 0.09438 C -0.07899 0.10687 -0.08003 0.12329 -0.08593 0.1344 C -0.08819 0.14365 -0.09166 0.1647 -0.0967 0.17465 C -0.09878 0.18922 -0.10225 0.19709 -0.10521 0.21004 C -0.10712 0.21883 -0.10746 0.22808 -0.10885 0.2371 C -0.1085 0.25538 -0.10833 0.27342 -0.10764 0.2917 C -0.10694 0.31205 -0.10017 0.31298 -0.0967 0.32709 C -0.09288 0.34212 -0.08611 0.36341 -0.07378 0.36896 C -0.07257 0.37058 -0.0717 0.37243 -0.07031 0.37358 C -0.06927 0.37451 -0.06771 0.37405 -0.06666 0.3752 C -0.05885 0.38353 -0.06979 0.37752 -0.06059 0.38168 C -0.05781 0.38446 -0.05451 0.38654 -0.05208 0.38978 C -0.04548 0.3988 -0.05521 0.39116 -0.04496 0.39764 C -0.04201 0.40366 -0.0368 0.40666 -0.03159 0.40898 C -0.03038 0.41059 -0.02951 0.41268 -0.02812 0.41383 C -0.025 0.41638 -0.0184 0.42031 -0.0184 0.42054 C -0.01458 0.43535 -0.01545 0.44414 -0.02083 0.45871 " pathEditMode="relative" rAng="0" ptsTypes="ffffffffffffffffffff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2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95 0.00694 C -0.01771 0.01156 -0.02986 0.00508 -0.01927 0.01434 C -0.01146 0.02128 -0.00261 0.02706 0.00642 0.03122 C 0.01354 0.03446 0.02153 0.03261 0.02916 0.03307 C 0.04184 0.03377 0.05486 0.03423 0.06753 0.03493 C 0.07621 0.03539 0.08455 0.03631 0.09323 0.03678 C 0.10677 0.0414 0.11753 0.04788 0.13177 0.04996 C 0.13298 0.05066 0.14305 0.05598 0.14462 0.05736 C 0.15469 0.06662 0.15607 0.08512 0.16441 0.09669 C 0.16493 0.10247 0.16562 0.10802 0.16597 0.11381 C 0.16649 0.13046 0.16632 0.14758 0.16736 0.16423 C 0.16771 0.16932 0.17031 0.1795 0.17031 0.17973 " pathEditMode="relative" rAng="0" ptsTypes="fffffffffff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2499 C 0.02482 0.03563 0.0283 0.05344 0.03212 0.06339 C 0.04149 0.08837 0.03073 0.05274 0.03802 0.07634 C 0.04271 0.09137 0.04479 0.1071 0.04774 0.12283 C 0.04826 0.13995 0.05069 0.17534 0.04653 0.19339 C 0.03906 0.22531 -0.00313 0.23063 -0.02222 0.23202 C -0.02813 0.23479 -0.0342 0.23595 -0.04028 0.23849 C -0.05139 0.24312 -0.03125 0.23572 -0.05104 0.24474 C -0.05816 0.24798 -0.06285 0.24844 -0.07031 0.2496 C -0.07882 0.2533 -0.08472 0.25353 -0.09445 0.25446 C -0.10278 0.25677 -0.11059 0.25908 -0.11858 0.26255 C -0.12275 0.2644 -0.13212 0.27389 -0.13663 0.27689 C -0.14341 0.28129 -0.1533 0.2806 -0.16077 0.28175 C -0.16476 0.2873 -0.1665 0.29332 -0.16788 0.30095 C -0.16823 0.30303 -0.16771 0.30604 -0.1691 0.30743 C -0.17118 0.30928 -0.17639 0.30905 -0.17639 0.30928 " pathEditMode="relative" rAng="0" ptsTypes="fffffffffffffff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14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69 0.03077 0.00173 0.06593 0.01927 0.08998 C 0.02291 0.09484 0.03038 0.09646 0.03507 0.09947 C 0.03889 0.10756 0.03611 0.10317 0.04462 0.1108 C 0.04913 0.11474 0.05382 0.12399 0.05659 0.13 C 0.05295 0.15637 0.05243 0.14897 0.02899 0.15082 C 0.01562 0.15383 0.02621 0.14967 0.01927 0.15892 " pathEditMode="relative" ptsTypes="ffffffA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77446E-6 C -0.00538 0.05482 -0.04219 0.06014 -0.06233 0.07217 C -0.11215 0.10224 -0.15521 0.08813 -0.21198 0.08905 C -0.24132 0.09784 -0.25521 0.09738 -0.29062 0.09877 C -0.31771 0.10386 -0.30781 0.09946 -0.32031 0.10617 C -0.32743 0.11612 -0.33559 0.11265 -0.34271 0.12028 C -0.34931 0.12745 -0.3559 0.13347 -0.36267 0.13994 C -0.36701 0.14434 -0.37187 0.14619 -0.37587 0.15197 C -0.37726 0.15429 -0.37812 0.15683 -0.37917 0.15914 C -0.38038 0.16076 -0.38142 0.16238 -0.38264 0.164 C -0.38802 0.18158 -0.38576 0.17325 -0.38889 0.18829 C -0.38889 0.19407 -0.38889 0.19939 -0.38819 0.20471 C -0.38507 0.22553 -0.38576 0.20009 -0.38576 0.21929 " pathEditMode="relative" rAng="0" ptsTypes="ffffffffffff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11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5.09137E-6 C -0.00139 0.00693 -0.00573 0.01364 -0.01076 0.01595 C -0.02031 0.02868 -0.01701 0.02289 -0.0217 0.03192 C -0.02274 0.03585 -0.02465 0.03932 -0.02535 0.04325 C -0.0276 0.05713 -0.02708 0.0724 -0.02882 0.08651 C -0.02934 0.0909 -0.03056 0.09507 -0.03125 0.09946 C -0.03177 0.10316 -0.03212 0.10686 -0.03247 0.11057 C -0.03212 0.12606 -0.03229 0.14179 -0.03125 0.15729 C -0.03108 0.16053 -0.02951 0.16354 -0.02882 0.16678 C -0.02569 0.18343 -0.02101 0.20194 -0.01441 0.21651 C -0.01076 0.22438 -0.00625 0.22993 -0.00243 0.23756 C 0.00399 0.25005 0.00781 0.26509 0.01562 0.27596 C 0.0191 0.29447 0.01424 0.27156 0.01927 0.28729 C 0.02014 0.2903 0.02135 0.30117 0.0217 0.30326 C 0.02083 0.3479 0.03108 0.35924 0.01441 0.38029 C 0.01215 0.39255 0.00226 0.39948 -0.00486 0.40758 C -0.00816 0.41128 -0.00955 0.41868 -0.01441 0.41892 C -0.02569 0.41938 -0.03681 0.41892 -0.04809 0.41892 " pathEditMode="relative" ptsTypes="fffffffffffffffff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3.09507E-6 C -0.00139 0.02314 -0.00261 0.03979 0.00312 0.06015 C 0.00451 0.07842 0.0085 0.09739 0.0158 0.11289 C 0.0184 0.12792 0.02274 0.14134 0.0276 0.15499 C 0.02795 0.16794 0.03003 0.22091 0.0276 0.23896 C 0.02725 0.24196 0.0118 0.25931 0.00937 0.26093 C 0.00052 0.27366 -0.01007 0.28545 -0.02257 0.29008 C -0.03177 0.29956 -0.04393 0.31159 -0.05486 0.31552 C -0.06077 0.32385 -0.06702 0.33125 -0.07275 0.33958 " pathEditMode="relative" rAng="0" ptsTypes="ffffffff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17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87 0.04557 C 0.02709 0.0768 0.02969 0.11034 0.04514 0.13533 C 0.04861 0.14944 0.04323 0.13093 0.05 0.14342 C 0.0533 0.14944 0.05469 0.1573 0.05851 0.16262 C 0.06754 0.17511 0.079 0.19455 0.09219 0.19802 C 0.09983 0.20819 0.11198 0.21421 0.12222 0.21883 C 0.12795 0.22138 0.13334 0.22878 0.13924 0.23179 C 0.14514 0.2348 0.15139 0.23572 0.15729 0.23803 C 0.18594 0.24914 0.204 0.2577 0.23559 0.25908 C 0.26007 0.26024 0.28455 0.26001 0.30903 0.26047 C 0.31111 0.26093 0.31302 0.26186 0.31511 0.26209 C 0.32396 0.26302 0.33282 0.26232 0.3415 0.26371 C 0.34323 0.26394 0.34462 0.26649 0.34636 0.26695 C 0.36198 0.27065 0.37778 0.27158 0.39341 0.27666 C 0.39931 0.28198 0.41372 0.28707 0.42101 0.28939 C 0.42587 0.29263 0.43091 0.29286 0.43559 0.29586 C 0.44115 0.29957 0.4474 0.30535 0.45365 0.3072 C 0.45608 0.30789 0.45834 0.30812 0.46077 0.30859 C 0.46476 0.30974 0.47292 0.31206 0.47292 0.31229 C 0.47743 0.31483 0.48229 0.31738 0.48611 0.32154 C 0.49722 0.33403 0.49705 0.35554 0.49705 0.37289 " pathEditMode="relative" rAng="0" ptsTypes="ffffffffffffffffffff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16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48 0.00324 C 0.01875 0.02591 0.01684 0.0495 0.01233 0.0724 C 0.01042 0.08189 0.0066 0.09068 0.00399 0.0997 C 0.0026 0.10502 0.00208 0.11057 0.00035 0.11566 C -0.00556 0.13208 -0.01649 0.16215 -0.02622 0.17511 C -0.03021 0.18043 -0.03507 0.18482 -0.03819 0.19107 C -0.04132 0.19755 -0.04965 0.21281 -0.05382 0.21675 C -0.06059 0.22322 -0.06927 0.22901 -0.07552 0.23618 C -0.08542 0.24774 -0.09358 0.26162 -0.10451 0.27134 C -0.10868 0.27966 -0.11406 0.28637 -0.11892 0.29378 C -0.12257 0.2991 -0.12483 0.30488 -0.12865 0.30997 C -0.13108 0.31691 -0.13177 0.32061 -0.13576 0.32593 C -0.13663 0.33588 -0.13819 0.356 -0.1467 0.3597 C -0.15 0.36919 -0.15503 0.37867 -0.15747 0.38862 C -0.15712 0.39509 -0.15747 0.40157 -0.15625 0.40782 C -0.15521 0.41267 -0.15191 0.41614 -0.15017 0.42077 " pathEditMode="relative" rAng="0" ptsTypes="fffffffffffffff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20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41 -3.09507E-6 C 0.01962 0.0007 0.02119 0.00047 0.02188 0.00579 C 0.02378 0.01712 0.02518 0.03817 0.02622 0.05251 C 0.02726 0.09161 0.02709 0.07958 0.02622 0.14944 C 0.02605 0.1617 0.02518 0.17373 0.02344 0.18228 C 0.02275 0.19339 0.0224 0.19894 0.02049 0.20565 C 0.01945 0.21259 0.01841 0.21536 0.01737 0.22091 C 0.01563 0.2297 0.01511 0.23387 0.01268 0.23849 C 0.01112 0.25122 0.01285 0.23942 0.01077 0.24636 C 0.00868 0.25307 0.00712 0.26487 0.00538 0.27342 C 0.00382 0.28152 0.00348 0.30003 0.00226 0.31044 C 0.00122 0.32015 -0.0007 0.32778 -0.0007 0.33958 " pathEditMode="relative" rAng="0" ptsTypes="fffffffffffA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17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21721E-7 C 0.00556 0.01712 0.01736 0.0458 0.03038 0.05251 C 0.03472 0.05899 0.03802 0.06199 0.04375 0.06569 C 0.04983 0.07495 0.05486 0.07772 0.06233 0.08351 C 0.08559 0.10155 0.07309 0.09623 0.08611 0.10109 C 0.10209 0.11427 0.11702 0.1307 0.13542 0.13578 C 0.14532 0.15429 0.16476 0.15822 0.17934 0.16701 C 0.19427 0.17603 0.20747 0.18829 0.22344 0.19246 C 0.24184 0.20773 0.26216 0.21628 0.28195 0.22716 C 0.29341 0.23386 0.30174 0.23988 0.31372 0.24312 C 0.33507 0.25491 0.35903 0.26486 0.38177 0.27018 C 0.39063 0.27712 0.39844 0.2799 0.40851 0.28221 C 0.42674 0.29378 0.40851 0.28337 0.42691 0.28938 C 0.44584 0.2954 0.46389 0.30766 0.48282 0.31321 C 0.49115 0.31945 0.49688 0.31968 0.5066 0.32061 C 0.51667 0.33009 0.53403 0.33426 0.54514 0.33657 C 0.54809 0.33912 0.55122 0.34259 0.55452 0.34397 C 0.55938 0.34629 0.56111 0.34467 0.56511 0.34814 C 0.57136 0.35323 0.57778 0.35716 0.5842 0.36155 C 0.58629 0.36549 0.58785 0.37034 0.59045 0.37335 C 0.59167 0.37474 0.59323 0.37428 0.59445 0.3752 C 0.60052 0.37913 0.59931 0.37867 0.604 0.38515 C 0.60834 0.40389 0.60938 0.42355 0.60938 0.44367 " pathEditMode="relative" rAng="0" ptsTypes="ffffffffffffffffffffff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" y="22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5.85473E-6 C -0.00086 0.00832 -0.00121 0.0141 -0.00468 0.02104 C -0.00572 0.02682 -0.0059 0.03284 -0.00711 0.03862 C -0.00746 0.04047 -0.00885 0.04163 -0.00954 0.04348 C -0.01006 0.0451 -0.01041 0.04672 -0.01076 0.04834 C -0.0125 0.05828 -0.01215 0.06268 -0.01684 0.07078 C -0.01979 0.08627 -0.02343 0.10385 -0.03003 0.11727 C -0.03246 0.13208 -0.03628 0.1448 -0.03975 0.15891 C -0.04201 0.16839 -0.04236 0.17533 -0.04687 0.1832 C -0.05017 0.19569 -0.05225 0.21049 -0.05781 0.2216 C -0.05868 0.22854 -0.05954 0.23432 -0.06128 0.2408 C -0.06267 0.25213 -0.06597 0.26277 -0.06979 0.27295 C -0.07274 0.29654 -0.07534 0.32153 -0.08298 0.3435 C -0.08819 0.35854 -0.08697 0.35623 -0.09027 0.3708 C -0.09166 0.37681 -0.09756 0.38699 -0.09756 0.38699 C -0.09965 0.39833 -0.10625 0.40804 -0.10954 0.41914 C -0.11093 0.424 -0.11215 0.43372 -0.1144 0.43834 C -0.11701 0.44343 -0.11857 0.44945 -0.12152 0.45431 C -0.12239 0.45569 -0.12413 0.45616 -0.12517 0.45754 C -0.12656 0.45939 -0.12881 0.46402 -0.12881 0.46402 " pathEditMode="relative" ptsTypes="fffffffffffffffffffA">
                                      <p:cBhvr>
                                        <p:cTn id="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5061E-6 C 0.00643 0.01966 0.00469 0.0421 -0.00156 0.06199 C -0.0019 0.06731 -0.00225 0.07263 -0.00312 0.07818 C -0.00381 0.08165 -0.00625 0.0879 -0.00625 0.08813 C -0.0092 0.11219 -0.01579 0.13809 -0.02327 0.16123 C -0.02587 0.17742 -0.03195 0.19292 -0.03733 0.20818 C -0.04028 0.21628 -0.04497 0.2327 -0.04497 0.23294 C -0.04879 0.26 -0.05643 0.28614 -0.06702 0.31089 C -0.0731 0.32523 -0.0757 0.34096 -0.08247 0.35507 C -0.08386 0.36271 -0.08473 0.36664 -0.08872 0.37288 C -0.09011 0.38445 -0.09011 0.39162 -0.09636 0.40064 C -0.09948 0.42031 -0.10469 0.44136 -0.11511 0.45778 C -0.11858 0.47235 -0.12188 0.48993 -0.13056 0.50173 C -0.13264 0.52 -0.13351 0.54082 -0.12744 0.55864 C -0.12587 0.56904 -0.12205 0.57922 -0.12587 0.58963 C -0.12726 0.5931 -0.13108 0.59495 -0.13369 0.59796 " pathEditMode="relative" rAng="0" ptsTypes="fffffffffffffffA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" y="29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7362E-19 -9.55355E-7 C -0.0026 0.01388 -0.00868 0.02406 -0.01805 0.03054 C -0.02413 0.0428 -0.0368 0.05066 -0.04583 0.05783 C -0.05868 0.06801 -0.06823 0.0842 -0.08073 0.09484 C -0.0875 0.10063 -0.09462 0.10641 -0.10121 0.11242 C -0.10781 0.11867 -0.11267 0.12723 -0.11927 0.13324 C -0.12673 0.14018 -0.13003 0.14088 -0.13628 0.1492 C -0.14861 0.16563 -0.12569 0.14296 -0.14826 0.1654 C -0.16562 0.18275 -0.18368 0.20195 -0.20243 0.21675 C -0.21528 0.22693 -0.22916 0.23572 -0.24218 0.24567 C -0.25173 0.25307 -0.26128 0.26186 -0.27118 0.2681 C -0.27378 0.26972 -0.27691 0.26972 -0.27951 0.27134 C -0.28854 0.27666 -0.29739 0.2843 -0.30607 0.29054 C -0.31892 0.29979 -0.33281 0.30835 -0.34462 0.31946 C -0.35642 0.33056 -0.36788 0.34328 -0.37951 0.35485 C -0.39149 0.36665 -0.40468 0.3759 -0.41684 0.387 C -0.43298 0.40181 -0.44878 0.42355 -0.46753 0.43188 C -0.47725 0.44483 -0.48854 0.45848 -0.5 0.46866 C -0.50451 0.47259 -0.50989 0.47583 -0.51458 0.47999 C -0.521 0.48578 -0.52934 0.4867 -0.53628 0.49133 C -0.54566 0.49757 -0.55399 0.50266 -0.56267 0.51053 C -0.56423 0.51192 -0.56597 0.51238 -0.56753 0.51377 C -0.57048 0.51631 -0.57604 0.52163 -0.57604 0.52163 C -0.57882 0.52765 -0.58177 0.52788 -0.58559 0.53297 C -0.58593 0.53458 -0.58559 0.53713 -0.5868 0.53782 C -0.58802 0.53852 -0.58923 0.53644 -0.59045 0.5362 C -0.59444 0.53574 -0.59843 0.5362 -0.60243 0.5362 " pathEditMode="relative" ptsTypes="ffffffffffffffffffffffffffA"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1.1381E-6 C -0.00121 0.01226 -0.00295 0.0222 -0.0059 0.03377 C -0.00833 0.04325 -0.00781 0.05436 -0.01197 0.06268 C -0.01406 0.07911 -0.01944 0.09206 -0.02395 0.10756 C -0.03124 0.13231 -0.04045 0.15591 -0.05173 0.17811 C -0.05451 0.18945 -0.05051 0.17557 -0.05781 0.18945 C -0.06041 0.19431 -0.0618 0.2024 -0.06492 0.20703 C -0.08055 0.23062 -0.06128 0.19407 -0.07586 0.22322 C -0.07777 0.23317 -0.08229 0.23641 -0.08663 0.24404 C -0.08767 0.24566 -0.08819 0.24844 -0.08906 0.25029 C -0.09062 0.25376 -0.09218 0.25676 -0.09392 0.26 C -0.10485 0.27804 -0.1144 0.29771 -0.12881 0.31112 C -0.13506 0.32523 -0.14374 0.33611 -0.15173 0.34813 C -0.15676 0.356 -0.16024 0.36571 -0.16492 0.37404 C -0.16666 0.38075 -0.17031 0.38353 -0.17222 0.39023 C -0.17465 0.39856 -0.17569 0.40666 -0.17951 0.41429 C -0.18142 0.42424 -0.17985 0.41869 -0.18541 0.43025 C -0.1868 0.43303 -0.18715 0.44089 -0.18784 0.44321 C -0.18906 0.44714 -0.19131 0.45038 -0.1927 0.45431 C -0.19531 0.46194 -0.19652 0.46981 -0.19999 0.47652 C -0.2019 0.4867 -0.20555 0.49687 -0.20954 0.50543 C -0.21249 0.52486 -0.20815 0.50428 -0.2144 0.51839 C -0.21527 0.52047 -0.21492 0.52278 -0.21562 0.52486 C -0.21666 0.52741 -0.21805 0.52995 -0.21926 0.53296 C -0.22291 0.5517 -0.21735 0.5288 -0.22395 0.54244 C -0.22482 0.54453 -0.2243 0.54707 -0.22517 0.54915 C -0.22725 0.55378 -0.23246 0.56187 -0.23246 0.56187 C -0.23715 0.58084 -0.24617 0.59819 -0.25295 0.61647 C -0.25329 0.62271 -0.25329 0.62942 -0.25416 0.63543 C -0.25485 0.64076 -0.2592 0.64654 -0.26145 0.65024 C -0.26562 0.65718 -0.2684 0.66528 -0.27222 0.67245 C -0.27326 0.67453 -0.27465 0.67568 -0.27586 0.6773 C -0.27725 0.67939 -0.27829 0.68147 -0.27951 0.68378 C -0.28124 0.68702 -0.2842 0.69327 -0.2842 0.69327 " pathEditMode="relative" ptsTypes="fffffffffffffffffffffffffffffffff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6232E-6 C 0.00157 0.01896 0.00261 0.01411 0.00851 0.02891 C 0.01459 0.04418 0.0191 0.05945 0.02657 0.07379 C 0.02813 0.08397 0.03177 0.09252 0.03368 0.1027 C 0.03594 0.11543 0.03664 0.12954 0.04098 0.14133 C 0.04479 0.16632 0.04202 0.19361 0.04948 0.21674 C 0.0507 0.23247 0.05157 0.2482 0.05539 0.26324 C 0.0566 0.27666 0.05695 0.29123 0.06146 0.30349 C 0.06181 0.30835 0.06233 0.31297 0.06268 0.31783 C 0.0632 0.32685 0.0632 0.33611 0.06389 0.3449 C 0.06476 0.35808 0.0691 0.37104 0.07101 0.38376 C 0.07309 0.41545 0.07466 0.43719 0.0783 0.46565 C 0.07969 0.49109 0.08351 0.50682 0.08924 0.52972 C 0.08802 0.56442 0.07483 0.67985 0.09028 0.68239 C 0.09549 0.68332 0.10087 0.68239 0.10608 0.68239 " pathEditMode="relative" ptsTypes="ffffffffffffffA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3 4.77446E-6 C -0.06406 0.00254 -0.06406 0.00578 -0.06111 0.00855 C -0.0592 0.01087 -0.05347 0.01202 -0.0526 0.01411 C -0.0316 0.04279 -0.06215 0.0148 -0.0401 0.034 C -0.02292 0.11727 -0.06302 0.24196 -0.01823 0.2984 C -0.01441 0.33541 1.11022E-16 0.37057 0.01233 0.40712 C 0.01042 0.4173 0.01441 0.44737 -0.00955 0.45616 " pathEditMode="relative" rAng="0" ptsTypes="ffffffA">
                                      <p:cBhvr>
                                        <p:cTn id="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1" animBg="1"/>
      <p:bldP spid="24" grpId="0" animBg="1"/>
      <p:bldP spid="25" grpId="0" animBg="1"/>
      <p:bldP spid="14" grpId="0" animBg="1"/>
      <p:bldP spid="10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406900"/>
            <a:ext cx="8280431" cy="1808182"/>
          </a:xfrm>
        </p:spPr>
        <p:txBody>
          <a:bodyPr>
            <a:noAutofit/>
          </a:bodyPr>
          <a:lstStyle/>
          <a:p>
            <a:r>
              <a:rPr lang="ru-RU" sz="5400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ИОСИФ ДИК </a:t>
            </a:r>
            <a:br>
              <a:rPr lang="ru-RU" sz="5400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</a:br>
            <a:r>
              <a:rPr lang="ru-RU" sz="5400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КРАСНЫЕ ЯБЛОКИ</a:t>
            </a:r>
            <a:endParaRPr lang="ru-RU" sz="5400" dirty="0">
              <a:ln>
                <a:solidFill>
                  <a:srgbClr val="00206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Фотография Иосиф Дик (photo Iosif Dik)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357166"/>
            <a:ext cx="307183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00034" y="1571612"/>
            <a:ext cx="7358114" cy="37147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КЛЮЧЕВЫЕ СЛОВА</a:t>
            </a:r>
            <a:endParaRPr lang="ru-RU" sz="5400" b="1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642910" y="1785925"/>
            <a:ext cx="6858048" cy="321471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цирковое представление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Хлоп один! Хлоп второй! Хлоп третий!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будем загадывать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старушка в платочке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дядька с портфелем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Моя мама?!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57826"/>
          </a:xfrm>
        </p:spPr>
        <p:txBody>
          <a:bodyPr>
            <a:noAutofit/>
          </a:bodyPr>
          <a:lstStyle/>
          <a:p>
            <a:pPr algn="r"/>
            <a:r>
              <a:rPr lang="ru-RU" sz="4800" b="1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Объясни, как ты понимаешь слова:</a:t>
            </a:r>
            <a: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4800" b="1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ru-RU" sz="4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Содержимое 6" descr="52550151_1261061044_yablo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285784" y="0"/>
            <a:ext cx="9877778" cy="6858000"/>
          </a:xfrm>
        </p:spPr>
      </p:pic>
      <p:sp>
        <p:nvSpPr>
          <p:cNvPr id="8" name="Скругленный прямоугольник 7"/>
          <p:cNvSpPr/>
          <p:nvPr/>
        </p:nvSpPr>
        <p:spPr>
          <a:xfrm>
            <a:off x="357158" y="5429264"/>
            <a:ext cx="8572560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злополучное (место)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4429132"/>
            <a:ext cx="8501122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четвереньках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8596" y="3429000"/>
            <a:ext cx="8358246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балансировать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2428868"/>
            <a:ext cx="8286808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цирковое представление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42910" y="1643050"/>
            <a:ext cx="8072494" cy="48577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ВОПРОСЫ ДЛЯ САМОСТОЯТЕЛЬНОГО ЧТЕНИЯ</a:t>
            </a:r>
            <a:endParaRPr lang="ru-RU" b="1" dirty="0">
              <a:ln w="12700">
                <a:solidFill>
                  <a:srgbClr val="002060"/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     </a:t>
            </a: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1.Почему, когда женщина упала,</a:t>
            </a:r>
            <a:endParaRPr lang="en-US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Валерке захотелось увидеть ее лицо?</a:t>
            </a:r>
          </a:p>
          <a:p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2.Почему Валерка не был полностью</a:t>
            </a:r>
            <a:endParaRPr lang="en-US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уверен, что это не его мама? Найди слова, подтверждающие это.</a:t>
            </a:r>
          </a:p>
          <a:p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3.Как отнесся к этой истории с женщиной Севка? А Валерка? Почему?</a:t>
            </a:r>
          </a:p>
          <a:p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4.Что означает выражение «трухой набита»? Почему Валерка произносит это выражение?</a:t>
            </a:r>
          </a:p>
          <a:p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5.Отметь в тексте слова, которые показывают сильное беспокойство Валерки.</a:t>
            </a:r>
          </a:p>
          <a:p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6.Какой вопрос вы хотели бы задать Валерке? </a:t>
            </a: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endParaRPr lang="en-US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</a:t>
            </a: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Севке</a:t>
            </a:r>
            <a:r>
              <a:rPr lang="ru-RU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           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52550151_1261061044_yablok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17" name="Содержимое 16" descr="ответы-на-вопросы-640x480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786182" y="3286124"/>
            <a:ext cx="1143008" cy="857256"/>
          </a:xfrm>
        </p:spPr>
      </p:pic>
      <p:sp>
        <p:nvSpPr>
          <p:cNvPr id="6" name="Прямоугольник 5"/>
          <p:cNvSpPr/>
          <p:nvPr/>
        </p:nvSpPr>
        <p:spPr>
          <a:xfrm>
            <a:off x="285720" y="142852"/>
            <a:ext cx="8358246" cy="13573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1.К какому жанру относится произведение И. Дика «Красные яблоки»? </a:t>
            </a:r>
            <a:endParaRPr lang="ru-RU" sz="320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728" y="3357562"/>
            <a:ext cx="2286016" cy="6429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Сказка.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428728" y="4286256"/>
            <a:ext cx="2286016" cy="7000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Повесть.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428728" y="5214950"/>
            <a:ext cx="2214578" cy="6429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Рассказ.</a:t>
            </a:r>
            <a:endParaRPr lang="ru-RU" sz="4000" dirty="0"/>
          </a:p>
        </p:txBody>
      </p:sp>
      <p:pic>
        <p:nvPicPr>
          <p:cNvPr id="18" name="Содержимое 16" descr="ответы-на-вопросы-640x4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86182" y="4286256"/>
            <a:ext cx="1143008" cy="857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</TotalTime>
  <Words>353</Words>
  <Application>Microsoft Office PowerPoint</Application>
  <PresentationFormat>Экран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УРОК ЛИТЕРАТУРНОГО ЧТЕНИЯ В 3 КЛАССЕ ПО ТЕМЕ  «ВО ЧТО НЕЛЬЗЯ ИГРАТЬ?»</vt:lpstr>
      <vt:lpstr>Слайд 2</vt:lpstr>
      <vt:lpstr>ЧЕРТЫ ХАРАКТЕРА </vt:lpstr>
      <vt:lpstr>Слайд 4</vt:lpstr>
      <vt:lpstr>ИОСИФ ДИК  КРАСНЫЕ ЯБЛОКИ</vt:lpstr>
      <vt:lpstr>КЛЮЧЕВЫЕ СЛОВА</vt:lpstr>
      <vt:lpstr>Объясни, как ты понимаешь слова:    </vt:lpstr>
      <vt:lpstr>ВОПРОСЫ ДЛЯ САМОСТОЯТЕЛЬНОГО ЧТЕНИЯ</vt:lpstr>
      <vt:lpstr>                                                                                            </vt:lpstr>
      <vt:lpstr>                       </vt:lpstr>
      <vt:lpstr>                        </vt:lpstr>
      <vt:lpstr>                                </vt:lpstr>
      <vt:lpstr>                Да.              Нет </vt:lpstr>
      <vt:lpstr>Оцени свою работу</vt:lpstr>
      <vt:lpstr>Источники: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64</cp:revision>
  <dcterms:created xsi:type="dcterms:W3CDTF">2014-02-23T13:32:27Z</dcterms:created>
  <dcterms:modified xsi:type="dcterms:W3CDTF">2014-04-04T19:22:11Z</dcterms:modified>
</cp:coreProperties>
</file>