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71" r:id="rId7"/>
    <p:sldId id="258" r:id="rId8"/>
    <p:sldId id="272" r:id="rId9"/>
    <p:sldId id="264" r:id="rId10"/>
    <p:sldId id="281" r:id="rId11"/>
    <p:sldId id="267" r:id="rId12"/>
    <p:sldId id="268" r:id="rId13"/>
    <p:sldId id="269" r:id="rId14"/>
    <p:sldId id="282" r:id="rId15"/>
    <p:sldId id="270" r:id="rId16"/>
    <p:sldId id="274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48" autoAdjust="0"/>
  </p:normalViewPr>
  <p:slideViewPr>
    <p:cSldViewPr>
      <p:cViewPr>
        <p:scale>
          <a:sx n="70" d="100"/>
          <a:sy n="70" d="100"/>
        </p:scale>
        <p:origin x="-138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DC3B3-1DCD-4E8A-82CE-BB4722FBCFA0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2311-72A2-43B2-809D-F87854B06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2311-72A2-43B2-809D-F87854B066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посещение ребенком дошкольного образовательного учреждения это важное событие в его жизни. Когда ребенок приходит в ДОУ, он попадает в новые условия. Меняется режим, характер питания,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темᴨература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помещения, воспитательные приемы, характер общения и т. п. Все это, как правило, приводит к изменению поведения ребенка, нарушается 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апᴨетит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сон, эмоциональное состояние.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некоторыҳ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 происходит потеря уже имеющихся навыков. Необходимо знать, что состояние эмоционального дискомфорта,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ᴨереживаемое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ребенком, может привести к снижению сопротивляемости организма. Родители должны совместно с детским образовательным учреждением приложить все усилия к тому, чтобы помочь малышу пройти психологическую адаптацию в коллективе.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2311-72A2-43B2-809D-F87854B066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2311-72A2-43B2-809D-F87854B066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altLang="ru-RU" b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Одной из основной формой организации взаимодействия</a:t>
            </a:r>
            <a:r>
              <a:rPr lang="ru-RU" altLang="ru-RU" b="0" baseline="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педагога с ребенком является -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индивидуальный подход;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2311-72A2-43B2-809D-F87854B066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Новую игру родители должны объяснять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детям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кратко и четко, выделяя правила и ход игры, показывая отдельные движения. И по ходу игры по мере необходимости что-то подсказывать в целях предупреждения нарушения правил. Важно отметить проявления взаимовыручки, выдержки, настойчивости, соблюдения правил, доведение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начатого дела (игры) до конца.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2311-72A2-43B2-809D-F87854B066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FF10-F053-4008-AD15-FF83A79CB895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F9FA-6693-4333-8EBF-8A006F9E7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http://detsad-kitty.ru/uploads/posts/2010-08/thumbs/1281544942_924f8403ecf5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572140"/>
            <a:ext cx="4429156" cy="8572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Презентацию подготовила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Воспитатель:  Степанова Л.Ю.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500174"/>
            <a:ext cx="6858048" cy="255454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сопровождение  адаптационного периода в младшей группе к 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28604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 «ДС ОВ «Берёзка»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п.Пурпе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р-н,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рисунки\00000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4429132"/>
            <a:ext cx="2428892" cy="19974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Создание предметно-развивающей среды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285860"/>
            <a:ext cx="3512762" cy="2341576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3929066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 для сюжетно-ролевых игр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214422"/>
            <a:ext cx="2033530" cy="247879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71802" y="185736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Спортивный уголок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3571876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Уголок сенсорных игр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635795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Уголок природы и экспериментирования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4214818"/>
            <a:ext cx="3284529" cy="24768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4143380"/>
            <a:ext cx="3286148" cy="219051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6432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процессе игры дети приобретают новые знания и навыки, познают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окружающий мир. Поэтому акцент в выборе игр для детей младшего возраста мы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делаем на сенсорные и моторные игры. Кроме того, монотонные движения руками или сжимание кистей рук, затормаживают отрицательные эмоции. Для этой цели оборудован сенсомоторный уголок, в котором находятся пирамидки, вкладыши с геометрическими формами, крупные детали строительного материала и конструктора. 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214686"/>
            <a:ext cx="4216005" cy="2810670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734" y="3214686"/>
            <a:ext cx="4310066" cy="2873377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Организация игровой деятельности, направленная на формирование эмоциональных контактов «ребёнок – взрослый» и «ребенок –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857364"/>
            <a:ext cx="4363646" cy="2909097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857364"/>
            <a:ext cx="4327928" cy="2885285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5072074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Дети младшего возраста любят играть с игрушками, бытовыми предметами. В группе есть уголок «Дом», где дети могут, играя повторять действия родителей (варить кушать, кормить гостей, что-то отремонтировать), тем самым как бы приближая к себе своих близких, что не только успокаивает малышей, но и учит их общению друг с другом. 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Главным же расслабляющим средством для детей является игра. Основная задача игр в этот период — формирование эмоционального контакта между ребенком и воспитателем, ребенком и другими детьми. На четвертом году жизни взрослый становится для ребёнка не только источником внимания и доброжелательности, но и действий. В ходе такого сотрудничества ребёнок одновременно получает и внимание взрослого, и его участие в действиях ребёнка, и, главное - новые способы действия с предметами.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250" y="3288506"/>
            <a:ext cx="4175550" cy="2783700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Содержимое 4" descr="DSC_189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7" y="3286124"/>
            <a:ext cx="4145703" cy="2765188"/>
          </a:xfrm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21431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        Чтение ребенку поэзии, произведений устного народного творчества оказывают такой же эффект. В отличие от обычной речи, стихи обладают ритмом и  благотворно влияют на эмоциональное состояние ребёнка.</a:t>
            </a:r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57166"/>
            <a:ext cx="4041775" cy="22860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Пальчиковая игра замечательна по своей сути, она не только развлекает малышей, но и способствует формированию их представлений об окружающем мире, развивает речь, тренирует память, умение соотносить свои движения с текстом, развивает  мелкой моторики моторику пальцев.  </a:t>
            </a:r>
            <a:endParaRPr lang="ru-RU" sz="23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3180292"/>
            <a:ext cx="4041775" cy="26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6" descr="DSC_19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18508" y="3337790"/>
            <a:ext cx="4278880" cy="252010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Особую значимость в адаптации ребенка имеет музыкальное воспитание. Музыка рано начинает привлекать внимание детей и вызывает у большинства из них постоянный интерес. Песни разного характера вызывают у детей различный эмоциональный отклик.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7375" y="2516980"/>
            <a:ext cx="4368425" cy="2912283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500306"/>
            <a:ext cx="4368425" cy="2912283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1600" dirty="0" smtClean="0">
                <a:solidFill>
                  <a:schemeClr val="folHlink"/>
                </a:solidFill>
              </a:rPr>
              <a:t> </a:t>
            </a:r>
            <a:r>
              <a:rPr lang="ru-RU" alt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Приемы предупреждения отрицательных эмоций у детей:</a:t>
            </a:r>
            <a:endParaRPr lang="ru-RU" sz="2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520861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ru-RU" altLang="ru-RU" sz="12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переключение внимания ребенка стихами,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организация игр с песком, водой;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рисование пальчиковыми красками;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организация игр с бытовыми предметами;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организация игр, раскрепощающих движения: пальчиковые игры, сжимание пальцев (игрушки-пищалки);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организация спонтанных  игр  (надувать щеки,  рвать бумагу, топать ногами);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проведение игр с озвученными игрушками (бубен, барабан, погремушка и пр.).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  игры с мыльными пузырями, воздушными шарами и пр.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235245"/>
            <a:ext cx="1527187" cy="2606399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285728"/>
            <a:ext cx="1682760" cy="2524426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000372"/>
            <a:ext cx="2581230" cy="1720820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4857760"/>
            <a:ext cx="2703069" cy="1801842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42889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Для того чтобы сделать процесс адаптации менее болезненным необходимы согласованность действий родителей и воспитателей. С целью создания доверия и информированности  в раздевалке организован фотовыставка «А у нас в детском саду». Здесь же сосредоточена настенная и настольная наглядная информация по темам «Советы специалиста», «Адаптация», «Мы растём» и др. Проводятся родительские собрания. консультации для родителей. Ежедневное информирование родителей об особенностях адаптации каждого ребёнка в индивидуальной беседе.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0D3100\DSC_0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714752"/>
            <a:ext cx="4038600" cy="269240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714752"/>
            <a:ext cx="4038600" cy="2692400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57148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08873" y="2357430"/>
            <a:ext cx="4277927" cy="285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800" b="1" i="1" dirty="0" smtClean="0"/>
              <a:t> </a:t>
            </a:r>
            <a:r>
              <a:rPr lang="ru-RU" altLang="ru-RU" sz="3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 показатели успешной реализации процесса адаптации :</a:t>
            </a:r>
            <a:r>
              <a:rPr lang="ru-RU" altLang="ru-RU" sz="31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Хорошие адаптационные  показатели у  ребенка: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Настроение ребенка бодрое, установка  ребенка на  детский сад- положительная;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Ребенок  использует ритуалы прощания с родными, быстро отвлекается, относится к воспитателю с доверием;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Нормализуется  сон, аппетит;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Положительное отношение  к  режиму и правилам жизни группы;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Достаточно широкие и эмоционально – положительные контакты  ребенка с детьми и взрослыми в детском саду, наличие у него коммуникативных и игровых навыков, адекватных возрасту.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2.Установлены отношения сотрудничества и взаимного доверия   между родителями  и педагогами  в вопросах воспитания и развития ребенка.</a:t>
            </a:r>
          </a:p>
        </p:txBody>
      </p:sp>
      <p:pic>
        <p:nvPicPr>
          <p:cNvPr id="4" name="Picture 3" descr="856629e3111e_kop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786322"/>
            <a:ext cx="2285984" cy="228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ᴨедагогического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сопровождения является образовательный процесс;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Предметом деятельности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ситуация развития ребенка, как система отношений ребенка: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миром;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окружающими (взрослые, сверстники);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самим собой.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ᴨедагогического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сопровождения развития ребенка в учебно-воспитательном процессе 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обесᴨечение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нормального развития ребенка (в соответствии с нормой развития в соответствующем возрасте).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928802"/>
            <a:ext cx="76867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7147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психолого - </a:t>
            </a:r>
            <a:r>
              <a:rPr lang="ru-RU" sz="31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ᴨедагогического </a:t>
            </a:r>
            <a:r>
              <a:rPr lang="ru-RU" sz="31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предупреждение возникновения проблем развитие ребенка;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помощь (содействие) ребенку в решении актуальных задач 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развития, обучения, социализации;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психологическое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обесᴨечение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образовательных программ;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развитие психолого -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ᴨедагогической комᴨетентности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(психологической культуры) родителей,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ᴨедагогов.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4071942"/>
            <a:ext cx="2786082" cy="241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693866"/>
          </a:xfrm>
        </p:spPr>
        <p:txBody>
          <a:bodyPr wrap="square" anchor="t">
            <a:spAutoFit/>
          </a:bodyPr>
          <a:lstStyle/>
          <a:p>
            <a:pPr algn="l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Направления работы по психолого -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ᴨедагогическому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сопровождению</a:t>
            </a:r>
            <a:b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Профилактика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одно из основных направлений деятельности, которое позволяет предупредить возникновение тех или иных проблем. Особенность профилактики в раннем возрасте заключается в опосредованности воздействия на ребенка через родителей 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(индивидуальная, групповая).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(индивидуальная, групповая), осуществляется, как правило, по заявленным проблемам, как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ᴨедагогами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и с родителями.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Развивающая 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(индивидуальная, групповая).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Коррекционная работа (индивидуальная, групповая).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Психологическое просвещение и образование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психологической культуры, развитие психолого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ᴨедагогической комᴨетентности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детей, адмиʜᴎϲтрации образовательных учреждений,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ᴨедагогов,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Работа по оптимизации адаптационного периода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этой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социализация детей младшего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возраста, нормализация поведения в период адаптации.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удержать внимание на новом взрослом, установить контакт глаз,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эмоциональный контакт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вызывать инициативу в общении, совместные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положительные переживания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стимулировать подражание, учить действовать по  просьбе воспитателя.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alt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Формы организации взаимодействия: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Индивидуальный подход;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Сохранение, укрепление здоровья ребенка путем создания   соответствующих условий;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Создание предметно-развивающей среды;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Организация игровой деятельности, направленная на формирование эмоциональных контактов «ребёнок – взрослый» и «ребенок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286016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09600" indent="-609600" algn="ctr">
              <a:buNone/>
              <a:defRPr/>
            </a:pPr>
            <a:r>
              <a:rPr lang="ru-RU" alt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Роль воспитателя в оптимизации процесса адаптации детей 2,5 – 3 лет к детскому саду в современных условиях</a:t>
            </a:r>
          </a:p>
          <a:p>
            <a:pPr marL="609600" indent="-609600" algn="ctr">
              <a:buNone/>
              <a:defRPr/>
            </a:pPr>
            <a:r>
              <a:rPr lang="ru-RU" altLang="ru-RU" sz="3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учетом требований </a:t>
            </a:r>
            <a:r>
              <a:rPr lang="ru-RU" altLang="ru-RU" sz="3300" b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ФГОС ДУ:</a:t>
            </a:r>
            <a:endParaRPr lang="ru-RU" altLang="ru-RU" sz="3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Анкета - прогноз по адаптации ребенка в ДОУ"/>
          <p:cNvPicPr>
            <a:picLocks noChangeAspect="1" noChangeArrowheads="1"/>
          </p:cNvPicPr>
          <p:nvPr/>
        </p:nvPicPr>
        <p:blipFill>
          <a:blip r:embed="rId3" r:link="rId4">
            <a:lum bright="10000"/>
          </a:blip>
          <a:srcRect/>
          <a:stretch>
            <a:fillRect/>
          </a:stretch>
        </p:blipFill>
        <p:spPr bwMode="auto">
          <a:xfrm flipH="1">
            <a:off x="6429387" y="3500437"/>
            <a:ext cx="1844677" cy="30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714884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sm_f_4c1081a27672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3857628"/>
            <a:ext cx="1892300" cy="2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 поступлении в дошкольное учреждение все дети проходят через адаптационный период.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Pictures\мл.гр.2013-2014\DSC_13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643050"/>
            <a:ext cx="3386142" cy="225742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1" y="4032321"/>
            <a:ext cx="2500330" cy="2602620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28662" y="4000504"/>
            <a:ext cx="3643714" cy="2428868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1643050"/>
            <a:ext cx="3167428" cy="2111380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Индивидуальный подход к ребенку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24288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Один из способов смягчения разлуки с мамой заключается в том, что мы просим приносить с собой ребёнку из дома какую-либо игрушку, которую он, если загрустит, сможет прижать к себе и почувствовать себя более спокойно. Таким образом у малыша часть домашней привычной обстановки переносится в детский сад, что способствует более быстрой адаптации ребёнка.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185738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        Маленькие дети очень привязаны к маме. Ребенку хочется, чтобы мама все время была рядом, поэтому в группе имеется полочка «Моя семья». Небольшие фотоальбомы с семейными фотографиями, рассматривание которых всегда поднимают настроение загрустившему малышу.</a:t>
            </a:r>
            <a:endParaRPr lang="ru-RU" sz="1700" b="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929066"/>
            <a:ext cx="3429024" cy="271837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24611" y="3929066"/>
            <a:ext cx="3860602" cy="2571768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3186106" cy="45720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закаливающих процедур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не стремятся к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специальным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методикам, но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их регулярно 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игровой форме.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Незаменимое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укрепление здоровья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оказывают физические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нагрузки: утренняя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физкультурные занятия,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4121136"/>
            <a:ext cx="3857652" cy="2571768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549180"/>
            <a:ext cx="3714776" cy="2476237"/>
          </a:xfrm>
          <a:prstGeom prst="rect">
            <a:avLst/>
          </a:prstGeom>
          <a:noFill/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Сохранение, укрепление здоровья ребенка путем создания   соответствующих условий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1053</Words>
  <Application>Microsoft Office PowerPoint</Application>
  <PresentationFormat>Экран (4:3)</PresentationFormat>
  <Paragraphs>88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     Задачи психолого - ᴨедагогического сопровождения  -  предупреждение возникновения проблем развитие ребенка; -  помощь (содействие) ребенку в решении актуальных задач        развития, обучения, социализации;  -  психологическое обесᴨечение образовательных программ; -  развитие психолого - ᴨедагогической комᴨетентности     (психологической культуры) родителей, ᴨедагогов.       </vt:lpstr>
      <vt:lpstr>Направления работы по психолого - ᴨедагогическому сопровождению  - Профилактика - это одно из основных направлений деятельности, которое позволяет предупредить возникновение тех или иных проблем. Особенность профилактики в раннем возрасте заключается в опосредованности воздействия на ребенка через родителей и воспитателей. - Диагностика (индивидуальная, групповая).  - Консультирование (индивидуальная, групповая), осуществляется, как правило, по заявленным проблемам, как с ᴨедагогами, так и с родителями. - Развивающая работа (индивидуальная, групповая). - Коррекционная работа (индивидуальная, групповая). -Психологическое просвещение и образование: формирование психологической культуры, развитие психолого - ᴨедагогической комᴨетентности детей, адмиʜᴎϲтрации образовательных учреждений, ᴨедагогов,  родителей. </vt:lpstr>
      <vt:lpstr>Работа по оптимизации адаптационного периода</vt:lpstr>
      <vt:lpstr>Слайд 6</vt:lpstr>
      <vt:lpstr>При поступлении в дошкольное учреждение все дети проходят через адаптационный период.  </vt:lpstr>
      <vt:lpstr>Индивидуальный подход к ребенку</vt:lpstr>
      <vt:lpstr>Слайд 9</vt:lpstr>
      <vt:lpstr>Создание предметно-развивающей среды</vt:lpstr>
      <vt:lpstr>           В процессе игры дети приобретают новые знания и навыки, познают  окружающий мир. Поэтому акцент в выборе игр для детей младшего возраста мы  делаем на сенсорные и моторные игры. Кроме того, монотонные движения руками или сжимание кистей рук, затормаживают отрицательные эмоции. Для этой цели оборудован сенсомоторный уголок, в котором находятся пирамидки, вкладыши с геометрическими формами, крупные детали строительного материала и конструктора. </vt:lpstr>
      <vt:lpstr>         Организация игровой деятельности, направленная на формирование эмоциональных контактов «ребёнок – взрослый» и «ребенок – ребёнок».</vt:lpstr>
      <vt:lpstr>       Главным же расслабляющим средством для детей является игра. Основная задача игр в этот период — формирование эмоционального контакта между ребенком и воспитателем, ребенком и другими детьми. На четвертом году жизни взрослый становится для ребёнка не только источником внимания и доброжелательности, но и действий. В ходе такого сотрудничества ребёнок одновременно получает и внимание взрослого, и его участие в действиях ребёнка, и, главное - новые способы действия с предметами.</vt:lpstr>
      <vt:lpstr>Слайд 14</vt:lpstr>
      <vt:lpstr>         Особую значимость в адаптации ребенка имеет музыкальное воспитание. Музыка рано начинает привлекать внимание детей и вызывает у большинства из них постоянный интерес. Песни разного характера вызывают у детей различный эмоциональный отклик. </vt:lpstr>
      <vt:lpstr> Приемы предупреждения отрицательных эмоций у детей:</vt:lpstr>
      <vt:lpstr>            Для того чтобы сделать процесс адаптации менее болезненным необходимы согласованность действий родителей и воспитателей. С целью создания доверия и информированности  в раздевалке организован фотовыставка «А у нас в детском саду». Здесь же сосредоточена настенная и настольная наглядная информация по темам «Советы специалиста», «Адаптация», «Мы растём» и др. Проводятся родительские собрания. консультации для родителей. Ежедневное информирование родителей об особенностях адаптации каждого ребёнка в индивидуальной беседе.</vt:lpstr>
      <vt:lpstr>Консультации для родителей</vt:lpstr>
      <vt:lpstr> Основные  показатели успешной реализации процесса адаптации 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83</cp:revision>
  <dcterms:created xsi:type="dcterms:W3CDTF">2014-03-12T16:07:37Z</dcterms:created>
  <dcterms:modified xsi:type="dcterms:W3CDTF">2014-03-26T15:32:59Z</dcterms:modified>
</cp:coreProperties>
</file>