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8" r:id="rId4"/>
    <p:sldId id="257" r:id="rId5"/>
    <p:sldId id="258" r:id="rId6"/>
    <p:sldId id="259" r:id="rId7"/>
    <p:sldId id="274" r:id="rId8"/>
    <p:sldId id="260" r:id="rId9"/>
    <p:sldId id="271" r:id="rId10"/>
    <p:sldId id="262" r:id="rId11"/>
    <p:sldId id="263" r:id="rId12"/>
    <p:sldId id="264" r:id="rId13"/>
    <p:sldId id="272" r:id="rId14"/>
    <p:sldId id="273" r:id="rId15"/>
    <p:sldId id="275" r:id="rId16"/>
    <p:sldId id="276" r:id="rId17"/>
    <p:sldId id="277" r:id="rId18"/>
    <p:sldId id="265" r:id="rId19"/>
    <p:sldId id="268" r:id="rId20"/>
    <p:sldId id="269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E8ED63-E4C2-4A8C-A3FD-17E2FBB8834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341134-3DEC-43AC-AA08-0AE9A095F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928802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ориентир развития системы дошкольного образования в РФ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0166" y="5500702"/>
            <a:ext cx="7406640" cy="428628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                                                                                                                                                                       И.Н.Яконюк, зам. заведующего по УВР, 1 кв.к. </a:t>
            </a:r>
            <a:r>
              <a:rPr lang="ru-RU" sz="14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МКДОУ ХМР «Детский сад «Светлячок» д. Шапша»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71538" y="428604"/>
            <a:ext cx="785818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 направлен на достижение следующих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целей: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социального статуса дошкольного образования;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642918"/>
            <a:ext cx="7572428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 направлен на решение следующих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т.д.</a:t>
            </a:r>
            <a:r>
              <a:rPr lang="ru-RU" sz="2400" b="1" i="1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(см. стр. 3 ФГОС ДО)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4414" y="1000108"/>
            <a:ext cx="757242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развития и образования детей (далее - образовательные области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оциально-коммуникативное развитие;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ознавательное развитие;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ечевое развитие;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удожественно-эстетическое развитие;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изическое развитие.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85852" y="1857364"/>
            <a:ext cx="71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структуре образовательной программы дошкольного образования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5286388"/>
            <a:ext cx="2686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(см. стр. 5 ФГОС ДО)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857364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Требования к условиям реализации  основной образовательной программы дошкольного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>
            <a:stCxn id="2" idx="2"/>
            <a:endCxn id="7" idx="0"/>
          </p:cNvCxnSpPr>
          <p:nvPr/>
        </p:nvCxnSpPr>
        <p:spPr>
          <a:xfrm rot="5400000">
            <a:off x="2862219" y="1111995"/>
            <a:ext cx="2169399" cy="203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2"/>
            <a:endCxn id="4" idx="0"/>
          </p:cNvCxnSpPr>
          <p:nvPr/>
        </p:nvCxnSpPr>
        <p:spPr>
          <a:xfrm rot="16200000" flipH="1">
            <a:off x="4791044" y="1219151"/>
            <a:ext cx="2169399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00100" y="214290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условиям реализации основной образовательной программы дошкольного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3214686"/>
            <a:ext cx="2714644" cy="135732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развивающей предметно – пространственной среде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1571612"/>
            <a:ext cx="2714644" cy="135732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Финансовым условиям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786322"/>
            <a:ext cx="2714644" cy="135732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Материально – техническим условиям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214686"/>
            <a:ext cx="2714644" cy="135732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Кадровым условиям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571612"/>
            <a:ext cx="2714644" cy="135732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Психолого – педагогическим условиям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rot="5400000">
            <a:off x="3398004" y="4706"/>
            <a:ext cx="526325" cy="2607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6" idx="0"/>
          </p:cNvCxnSpPr>
          <p:nvPr/>
        </p:nvCxnSpPr>
        <p:spPr>
          <a:xfrm rot="5400000">
            <a:off x="3076533" y="2897945"/>
            <a:ext cx="3741035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5" idx="0"/>
          </p:cNvCxnSpPr>
          <p:nvPr/>
        </p:nvCxnSpPr>
        <p:spPr>
          <a:xfrm rot="16200000" flipH="1">
            <a:off x="5826895" y="183300"/>
            <a:ext cx="526325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2976" y="285728"/>
            <a:ext cx="778674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Программы может проводиться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оценка индивидуального развития детей.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2976" y="3072348"/>
            <a:ext cx="771530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педагогической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диагностики (мониторинга)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могут использоваться исключительно для решения следующих образовательных задач: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  оптимизации работы с группой детей.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143116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Требования Стандарта к результатам освоения Программы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42976" y="928670"/>
            <a:ext cx="77153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представлены в виде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целевых ориентиров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14414" y="3357562"/>
            <a:ext cx="75724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85852" y="5715016"/>
            <a:ext cx="73581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См. п. 4.6 (целевые ориентиры в младенческом и раннем возрасте и ЦО  на этапе завершения дошкольного образования)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35846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Результат освоения программы –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детей, а не образовательный результат.                                         Социализация - приобщение, присвоение ребенком базовой ценностной культуры мира. Это не упрощенное «освоение социальных норм, правил и ролей» (т.е. – создание послушного ребенка).                                                                                                 В первую очередь – это развитие мотивационно – ценностной, мотивационной сферы. Это потребность в любознательности; познании мира; желание и потребность в творчестве; в игровой и изобразительной деятельности; потребность достижений; способность сотрудничать, общаться со сверстниками, взрослыми и пр.; формирование жизненных навыков                        (т.е.  - умение в новой нестандартной ситуации не боятся, находить решения, ориентироваться на те социальные знания, которые дети получают в процессе своего воспитания в детском саду). Паспорт развития ребенка!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5929330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готовится к ребенку, а не ребенок к школе!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28662" y="1285860"/>
            <a:ext cx="79296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России)                                                     от 17 октября 2013 г. N 1155 г. Москва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28662" y="2571744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"Об утверждении федерального государственного образовательного стандарта дошкольного образования"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Вступил в силу:1 января 2014 г.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1538" y="1214422"/>
            <a:ext cx="78581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Программы выступают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основаниями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преемственности дошкольного и начального общего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соблюдении требований к условиям реализации Программы настоящие целевые ориентиры предполагают формирование у детей дошкольного возраста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предпосылок к учебной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этапе завершения ими дошкольного 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0100" y="1928802"/>
            <a:ext cx="78581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928670"/>
            <a:ext cx="750099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 впервые в РФ, в соответствии с новым ФЗ № 273 «Об образовании в Российской Федерации», на основе Конституции Российской Федерации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законодательства Российской Федерации и с учетом Конвенции ООН о правах ребенка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2976" y="3429000"/>
            <a:ext cx="7715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 образовательный стандарт дошкольного образования (ФГОС ДО) –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равные стартовые возможности и индивидуальный подход к каждому ребенку.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c.pics.livejournal.com/mon_ru/38423652/211327/211327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928670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Разработка стандарта велась с 30 января 2013 года рабочей группой ведущих экспертов в сфере дошкольного образования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yazyki.ru/wp-content/uploads/2011/10/asmolo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928670"/>
            <a:ext cx="4500594" cy="3429024"/>
          </a:xfrm>
          <a:prstGeom prst="rect">
            <a:avLst/>
          </a:prstGeom>
          <a:ln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4714884"/>
            <a:ext cx="75009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иректор федерального института развития образования,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российской академии образования                        Александр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Асмолов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71538" y="1571612"/>
            <a:ext cx="77867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Уровни общего образования: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дошкольное  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начальное общее 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основное общее 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общее образование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Уровни профессионального образования: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профессиональное 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высшее 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бакалавриат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магистратура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857892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</a:rPr>
              <a:t>Федеральный закон РФ от 29 декабря 2012 г. № 273 - ФЗ                                                          «Об образовании в Российской Федерации» 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Дошкольное образование впервые стало самостоятельным уровнем дошкольного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1538" y="642918"/>
            <a:ext cx="78581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ФГОС ДО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положения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труктуре образовательной программы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условиям реализации основной образовательной программы дошкольного образования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результатам освоения основной образовательной программы дошкольного образования (ООП ДО).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4414" y="2000240"/>
            <a:ext cx="750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Общие положения ФГОС ДО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1357298"/>
            <a:ext cx="750099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Предметом регулирования Стандарта являются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сфере 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возникающие при реализации образовательной программы дошкольного образования (далее - Программа).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446</TotalTime>
  <Words>866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Детсад</cp:lastModifiedBy>
  <cp:revision>41</cp:revision>
  <dcterms:created xsi:type="dcterms:W3CDTF">2003-12-31T22:52:43Z</dcterms:created>
  <dcterms:modified xsi:type="dcterms:W3CDTF">2014-03-27T03:50:26Z</dcterms:modified>
</cp:coreProperties>
</file>