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305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C2A6C-BB9D-4890-80B7-98FA704B293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040AA-6136-4078-B58D-582A5787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4A1FD7-2B99-448A-BA17-149B02317BA5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500042"/>
            <a:ext cx="6100778" cy="421484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Системно-деятельностный </a:t>
            </a:r>
            <a:r>
              <a:rPr lang="ru-RU" sz="3100" b="1" dirty="0">
                <a:solidFill>
                  <a:srgbClr val="C00000"/>
                </a:solidFill>
                <a:latin typeface="Georgia" pitchFamily="18" charset="0"/>
              </a:rPr>
              <a:t>подход в </a:t>
            </a: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образовательном процессе  </a:t>
            </a:r>
            <a:r>
              <a:rPr lang="ru-RU" sz="3100" b="1" dirty="0">
                <a:solidFill>
                  <a:srgbClr val="C00000"/>
                </a:solidFill>
                <a:latin typeface="Georgia" pitchFamily="18" charset="0"/>
              </a:rPr>
              <a:t>с </a:t>
            </a: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дошкольниками по формированию основ безопасности собственной жизнедеятельности и   предпосылок экологического сознания.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572008"/>
            <a:ext cx="3900470" cy="17859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ГБДОУ № 36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 Пушкинского района Санкт-Петербурга</a:t>
            </a:r>
          </a:p>
          <a:p>
            <a:r>
              <a:rPr lang="ru-RU" sz="1400" b="1" smtClean="0">
                <a:solidFill>
                  <a:schemeClr val="tx1"/>
                </a:solidFill>
                <a:latin typeface="Georgia" pitchFamily="18" charset="0"/>
              </a:rPr>
              <a:t>Батурина Н.В.</a:t>
            </a:r>
            <a:endParaRPr lang="ru-RU" sz="1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2014</a:t>
            </a:r>
          </a:p>
          <a:p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Приобретение опыта в видах детской деятельности: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b="1" dirty="0" smtClean="0"/>
              <a:t>Двигательной, музыкальной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928802"/>
            <a:ext cx="3143272" cy="200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429132"/>
            <a:ext cx="3143272" cy="185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071678"/>
            <a:ext cx="3357586" cy="2214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400050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на воде, развлечения,  конкурсы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Приобретение опыта в видах детской деятельности: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ru-RU" b="1" dirty="0" smtClean="0"/>
              <a:t>Игровой,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132856"/>
            <a:ext cx="3286148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428736"/>
            <a:ext cx="3214688" cy="2143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4071942"/>
            <a:ext cx="3143249" cy="2143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72066" y="357187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457200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Режиссерские игры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85918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 правилами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Приобретение опыта в видах детской деятельности: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Коммуникативной,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43116"/>
            <a:ext cx="3357586" cy="2071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286256"/>
            <a:ext cx="3143272" cy="200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357298"/>
            <a:ext cx="3143272" cy="2000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435769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словаря с использованием мнемотаблиц,  ребусов, дидактических игр.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Приобретение опыта в видах детской деятельности: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b="1" dirty="0" smtClean="0"/>
              <a:t>Познавательно - исследовательской,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466258"/>
            <a:ext cx="3143272" cy="18573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643050"/>
            <a:ext cx="3143249" cy="1928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1643050"/>
            <a:ext cx="2857498" cy="1928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10" y="364331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Опыты, ведение дневников, организация целевых прогулок, создание коллекций</a:t>
            </a:r>
            <a:endParaRPr lang="ru-RU" dirty="0"/>
          </a:p>
        </p:txBody>
      </p:sp>
      <p:pic>
        <p:nvPicPr>
          <p:cNvPr id="14" name="Picture 5" descr="Изображение 3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14752"/>
            <a:ext cx="3092454" cy="2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65_x2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70_Zbv</Template>
  <TotalTime>1934</TotalTime>
  <Words>105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65_x2N</vt:lpstr>
      <vt:lpstr>Системно-деятельностный подход в образовательном процессе  с дошкольниками по формированию основ безопасности собственной жизнедеятельности и   предпосылок экологического сознания.   </vt:lpstr>
      <vt:lpstr>Приобретение опыта в видах детской деятельности:</vt:lpstr>
      <vt:lpstr>Приобретение опыта в видах детской деятельности:</vt:lpstr>
      <vt:lpstr>Приобретение опыта в видах детской деятельности:</vt:lpstr>
      <vt:lpstr>Приобретение опыта в видах детской деятельности: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образовательной деятельности с дошкольниками</dc:title>
  <dc:creator>ТАТЬЯНА</dc:creator>
  <cp:lastModifiedBy>Дом</cp:lastModifiedBy>
  <cp:revision>109</cp:revision>
  <dcterms:created xsi:type="dcterms:W3CDTF">2011-10-14T10:36:10Z</dcterms:created>
  <dcterms:modified xsi:type="dcterms:W3CDTF">2014-03-23T18:46:24Z</dcterms:modified>
</cp:coreProperties>
</file>