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6A0CDF-5A9B-4E4B-86D4-20CD39356C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3245C9-49EC-4230-B722-AEE5BFC89E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000108"/>
            <a:ext cx="6815158" cy="3214710"/>
          </a:xfrm>
        </p:spPr>
        <p:txBody>
          <a:bodyPr>
            <a:noAutofit/>
          </a:bodyPr>
          <a:lstStyle/>
          <a:p>
            <a:r>
              <a:rPr lang="ru-RU" sz="5400" b="0" i="1" dirty="0" smtClean="0"/>
              <a:t>Жизнь и творчество</a:t>
            </a:r>
            <a:br>
              <a:rPr lang="ru-RU" sz="5400" b="0" i="1" dirty="0" smtClean="0"/>
            </a:br>
            <a:r>
              <a:rPr lang="ru-RU" sz="5400" b="0" i="1" dirty="0" smtClean="0"/>
              <a:t> А.Фета</a:t>
            </a:r>
            <a:endParaRPr lang="ru-RU" sz="5400" b="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5003322"/>
            <a:ext cx="3028944" cy="1371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Выполнила учитель начальных классов :</a:t>
            </a:r>
          </a:p>
          <a:p>
            <a:r>
              <a:rPr lang="ru-RU" dirty="0" err="1" smtClean="0"/>
              <a:t>Глоба</a:t>
            </a:r>
            <a:r>
              <a:rPr lang="ru-RU" dirty="0" smtClean="0"/>
              <a:t> Л.А.</a:t>
            </a:r>
          </a:p>
          <a:p>
            <a:r>
              <a:rPr lang="ru-RU" dirty="0" smtClean="0"/>
              <a:t>МБОУ Ново- </a:t>
            </a:r>
            <a:r>
              <a:rPr lang="ru-RU" dirty="0" err="1" smtClean="0"/>
              <a:t>Лакедемоновская</a:t>
            </a:r>
            <a:r>
              <a:rPr lang="ru-RU" dirty="0" smtClean="0"/>
              <a:t> СОШ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7450" y="0"/>
            <a:ext cx="28765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42862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Творчество Фета характеризуется стремлением уйти от повседневной действительности в «светлое царство мечты». Основное содержание его поэзии — любовь и природа. Стихотворения его отличаются тонкостью поэтического настроения и большим художественным мастерством.</a:t>
            </a:r>
          </a:p>
          <a:p>
            <a:endParaRPr lang="ru-RU" dirty="0" smtClean="0"/>
          </a:p>
          <a:p>
            <a:r>
              <a:rPr lang="ru-RU" dirty="0" smtClean="0"/>
              <a:t>Фет — представитель так называемой чистой поэзии. На протяжении всей жизни он спорил с Н. А. Некрасовым — представителем социальной поэзии.</a:t>
            </a:r>
          </a:p>
          <a:p>
            <a:endParaRPr lang="ru-RU" dirty="0" smtClean="0"/>
          </a:p>
          <a:p>
            <a:r>
              <a:rPr lang="ru-RU" dirty="0" smtClean="0"/>
              <a:t>Особенность поэтики Фета — разговор о самом важном ограничивается прозрачным намёком. Самый яркий пример — стихотворение «Шёпот, робкое дыханье…».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33387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357166"/>
            <a:ext cx="4000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стихотворениях о весне как нельзя более явно прослеживается неразрывная связь между природой и человеком. Практически все стихотворения, которые, казалось бы, написаны о природе, рассказывают и о любовных переживаниях. Фет часто раскрывает душу лирического героя через образы природы, поэтому можно говорить о символизме его стихов.</a:t>
            </a:r>
          </a:p>
          <a:p>
            <a:endParaRPr lang="ru-RU" dirty="0" smtClean="0"/>
          </a:p>
          <a:p>
            <a:r>
              <a:rPr lang="ru-RU" dirty="0" smtClean="0"/>
              <a:t>Афанасий Фет, воспевая красоту природы, показал и красоту душ человеческих. Его стихи, искренние, глубокие, чувственные до сих пор находят отклик в сердцах читателей.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714744" cy="360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3432" y="0"/>
            <a:ext cx="2340568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14678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3643314"/>
            <a:ext cx="2238376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071802" y="285728"/>
            <a:ext cx="3571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стихотворениях о весне как нельзя более явно прослеживается неразрывная связь между природой и человеком. Практически все стихотворения, которые, казалось бы, написаны о природе, рассказывают и о любовных переживаниях. Фет часто раскрывает душу лирического героя через образы природы, поэтому можно говорить о символизме его стихов.</a:t>
            </a:r>
          </a:p>
          <a:p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Афанасий Фет, воспевая красоту природы, показал и красоту душ человеческих. Его стихи, искренние, глубокие, чувственные до сих пор находят отклик в сердцах читателей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285992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4" descr="роз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48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5" y="571481"/>
            <a:ext cx="7429552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</a:rPr>
              <a:t>Последние годы жизни. </a:t>
            </a:r>
          </a:p>
          <a:p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                </a:t>
            </a:r>
          </a:p>
          <a:p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                   В 80-е годы Фет создает четыре поэтических сборника «Вечерних огней». </a:t>
            </a:r>
          </a:p>
          <a:p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     	Вторая половина жизни представляет собой чередование практического     </a:t>
            </a:r>
          </a:p>
          <a:p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                  и литературного поприща.</a:t>
            </a:r>
          </a:p>
          <a:p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	В 1886 году Фет избирается членом Петербургской академии наук, а в </a:t>
            </a:r>
          </a:p>
          <a:p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                  1889 году ему</a:t>
            </a:r>
          </a:p>
          <a:p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                  присваивается звание придворного камергера.</a:t>
            </a:r>
          </a:p>
          <a:p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       	21 ноября 1892 года в собственном доме в Москве Фет скончался.</a:t>
            </a:r>
            <a:endParaRPr lang="ru-RU" sz="20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283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Жизнь и творчество  А.Фета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 А.Фета</dc:title>
  <dc:creator>user</dc:creator>
  <cp:lastModifiedBy>user</cp:lastModifiedBy>
  <cp:revision>5</cp:revision>
  <dcterms:created xsi:type="dcterms:W3CDTF">2014-06-11T07:13:40Z</dcterms:created>
  <dcterms:modified xsi:type="dcterms:W3CDTF">2014-06-11T07:53:24Z</dcterms:modified>
</cp:coreProperties>
</file>