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BEBDD7-E0F4-4103-A3E2-A3FB9DBF9DCC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1228575C-7835-454A-B7A0-6B2D9C14A470}">
      <dgm:prSet phldrT="[Текст]"/>
      <dgm:spPr/>
      <dgm:t>
        <a:bodyPr/>
        <a:lstStyle/>
        <a:p>
          <a:r>
            <a:rPr lang="ru-RU" dirty="0" smtClean="0">
              <a:latin typeface="+mj-lt"/>
            </a:rPr>
            <a:t>Современные тенденции в образовании</a:t>
          </a:r>
          <a:endParaRPr lang="ru-RU" dirty="0">
            <a:latin typeface="+mj-lt"/>
          </a:endParaRPr>
        </a:p>
      </dgm:t>
    </dgm:pt>
    <dgm:pt modelId="{9B4310A7-E8CA-430D-96B3-E011D93E83AE}" type="parTrans" cxnId="{EDFFCA3D-62BE-4B56-BC50-1C74B53DD04E}">
      <dgm:prSet/>
      <dgm:spPr/>
      <dgm:t>
        <a:bodyPr/>
        <a:lstStyle/>
        <a:p>
          <a:endParaRPr lang="ru-RU"/>
        </a:p>
      </dgm:t>
    </dgm:pt>
    <dgm:pt modelId="{D8BE6FCB-128B-45A3-9A19-FE17CB07EBAB}" type="sibTrans" cxnId="{EDFFCA3D-62BE-4B56-BC50-1C74B53DD04E}">
      <dgm:prSet/>
      <dgm:spPr/>
      <dgm:t>
        <a:bodyPr/>
        <a:lstStyle/>
        <a:p>
          <a:endParaRPr lang="ru-RU"/>
        </a:p>
      </dgm:t>
    </dgm:pt>
    <dgm:pt modelId="{70FC9B3B-9C1C-4443-A608-6AECCA94D558}">
      <dgm:prSet phldrT="[Текст]" custT="1"/>
      <dgm:spPr/>
      <dgm:t>
        <a:bodyPr/>
        <a:lstStyle/>
        <a:p>
          <a:r>
            <a:rPr lang="ru-RU" sz="1800" dirty="0" smtClean="0">
              <a:latin typeface="+mj-lt"/>
            </a:rPr>
            <a:t>Предоставление качественной образовательной услуги</a:t>
          </a:r>
        </a:p>
      </dgm:t>
    </dgm:pt>
    <dgm:pt modelId="{E558EEB1-203C-49B8-A2EA-C71B4BD1EE04}" type="parTrans" cxnId="{DCAA7CD7-23E0-409B-8B12-E7B9DF802288}">
      <dgm:prSet/>
      <dgm:spPr/>
      <dgm:t>
        <a:bodyPr/>
        <a:lstStyle/>
        <a:p>
          <a:endParaRPr lang="ru-RU"/>
        </a:p>
      </dgm:t>
    </dgm:pt>
    <dgm:pt modelId="{4893053E-55B6-4E08-8499-F80E50781C9B}" type="sibTrans" cxnId="{DCAA7CD7-23E0-409B-8B12-E7B9DF802288}">
      <dgm:prSet/>
      <dgm:spPr/>
      <dgm:t>
        <a:bodyPr/>
        <a:lstStyle/>
        <a:p>
          <a:endParaRPr lang="ru-RU"/>
        </a:p>
      </dgm:t>
    </dgm:pt>
    <dgm:pt modelId="{18C447CC-6935-43EB-846D-F3CD99FB87E9}">
      <dgm:prSet phldrT="[Текст]" custT="1"/>
      <dgm:spPr/>
      <dgm:t>
        <a:bodyPr/>
        <a:lstStyle/>
        <a:p>
          <a:r>
            <a:rPr lang="ru-RU" sz="1800" dirty="0" smtClean="0">
              <a:latin typeface="+mj-lt"/>
            </a:rPr>
            <a:t>Единый подход к профессиональным компетенциям педагога</a:t>
          </a:r>
        </a:p>
      </dgm:t>
    </dgm:pt>
    <dgm:pt modelId="{333ED800-DFFA-4BDA-9B6A-FA971C2F25EF}" type="parTrans" cxnId="{C30A7343-9C64-4292-BE4B-C154805972E3}">
      <dgm:prSet/>
      <dgm:spPr/>
      <dgm:t>
        <a:bodyPr/>
        <a:lstStyle/>
        <a:p>
          <a:endParaRPr lang="ru-RU"/>
        </a:p>
      </dgm:t>
    </dgm:pt>
    <dgm:pt modelId="{0C14C558-8B84-4EF9-B61E-76A7DF3027FE}" type="sibTrans" cxnId="{C30A7343-9C64-4292-BE4B-C154805972E3}">
      <dgm:prSet/>
      <dgm:spPr/>
      <dgm:t>
        <a:bodyPr/>
        <a:lstStyle/>
        <a:p>
          <a:endParaRPr lang="ru-RU"/>
        </a:p>
      </dgm:t>
    </dgm:pt>
    <dgm:pt modelId="{8DCCB126-D64C-463E-BC5C-8B9292F32AA2}">
      <dgm:prSet custT="1"/>
      <dgm:spPr/>
      <dgm:t>
        <a:bodyPr/>
        <a:lstStyle/>
        <a:p>
          <a:r>
            <a:rPr lang="ru-RU" sz="1800" dirty="0" smtClean="0">
              <a:latin typeface="+mj-lt"/>
            </a:rPr>
            <a:t>Необходимость разработки Профессионального стандарта педагога</a:t>
          </a:r>
          <a:endParaRPr lang="ru-RU" sz="1800" dirty="0">
            <a:latin typeface="+mj-lt"/>
          </a:endParaRPr>
        </a:p>
      </dgm:t>
    </dgm:pt>
    <dgm:pt modelId="{2F97E234-4D97-45B4-9C16-FAAD15651FDE}" type="parTrans" cxnId="{E392FB6E-BA82-4963-9011-46EAD496104A}">
      <dgm:prSet/>
      <dgm:spPr/>
      <dgm:t>
        <a:bodyPr/>
        <a:lstStyle/>
        <a:p>
          <a:endParaRPr lang="ru-RU"/>
        </a:p>
      </dgm:t>
    </dgm:pt>
    <dgm:pt modelId="{81D8730A-6C92-47CE-87FE-4E2F9E0AECE6}" type="sibTrans" cxnId="{E392FB6E-BA82-4963-9011-46EAD496104A}">
      <dgm:prSet/>
      <dgm:spPr/>
      <dgm:t>
        <a:bodyPr/>
        <a:lstStyle/>
        <a:p>
          <a:endParaRPr lang="ru-RU"/>
        </a:p>
      </dgm:t>
    </dgm:pt>
    <dgm:pt modelId="{6D957E7F-3DE8-42A0-892A-DD3CE36F22B1}" type="pres">
      <dgm:prSet presAssocID="{EFBEBDD7-E0F4-4103-A3E2-A3FB9DBF9DC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421453F-8162-458D-A76B-90F633F0789E}" type="pres">
      <dgm:prSet presAssocID="{1228575C-7835-454A-B7A0-6B2D9C14A470}" presName="root1" presStyleCnt="0"/>
      <dgm:spPr/>
    </dgm:pt>
    <dgm:pt modelId="{BB30CE97-FECC-41C7-BE8D-B1971F8495B8}" type="pres">
      <dgm:prSet presAssocID="{1228575C-7835-454A-B7A0-6B2D9C14A470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D16EF0E-2102-460F-8E08-F89495EAC4E3}" type="pres">
      <dgm:prSet presAssocID="{1228575C-7835-454A-B7A0-6B2D9C14A470}" presName="level2hierChild" presStyleCnt="0"/>
      <dgm:spPr/>
    </dgm:pt>
    <dgm:pt modelId="{3BFFDD05-C0EB-4C5B-9D54-E06FA0683115}" type="pres">
      <dgm:prSet presAssocID="{E558EEB1-203C-49B8-A2EA-C71B4BD1EE04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1C5C37AA-C4BD-45CC-BDAA-924722C5E9EE}" type="pres">
      <dgm:prSet presAssocID="{E558EEB1-203C-49B8-A2EA-C71B4BD1EE04}" presName="connTx" presStyleLbl="parChTrans1D2" presStyleIdx="0" presStyleCnt="3"/>
      <dgm:spPr/>
      <dgm:t>
        <a:bodyPr/>
        <a:lstStyle/>
        <a:p>
          <a:endParaRPr lang="ru-RU"/>
        </a:p>
      </dgm:t>
    </dgm:pt>
    <dgm:pt modelId="{4AF76727-E203-4022-97A8-BA54BA2FF8B8}" type="pres">
      <dgm:prSet presAssocID="{70FC9B3B-9C1C-4443-A608-6AECCA94D558}" presName="root2" presStyleCnt="0"/>
      <dgm:spPr/>
    </dgm:pt>
    <dgm:pt modelId="{40B75C35-8CEA-47EC-841E-20374E582BDA}" type="pres">
      <dgm:prSet presAssocID="{70FC9B3B-9C1C-4443-A608-6AECCA94D558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70FCBC0-9B9B-4030-8B0A-2537BD35CFC5}" type="pres">
      <dgm:prSet presAssocID="{70FC9B3B-9C1C-4443-A608-6AECCA94D558}" presName="level3hierChild" presStyleCnt="0"/>
      <dgm:spPr/>
    </dgm:pt>
    <dgm:pt modelId="{AF855F94-F0DF-4B8C-9BEA-577A6975045D}" type="pres">
      <dgm:prSet presAssocID="{333ED800-DFFA-4BDA-9B6A-FA971C2F25EF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2C1C0F75-AE12-4F3D-9AA0-729BF00E8A27}" type="pres">
      <dgm:prSet presAssocID="{333ED800-DFFA-4BDA-9B6A-FA971C2F25EF}" presName="connTx" presStyleLbl="parChTrans1D2" presStyleIdx="1" presStyleCnt="3"/>
      <dgm:spPr/>
      <dgm:t>
        <a:bodyPr/>
        <a:lstStyle/>
        <a:p>
          <a:endParaRPr lang="ru-RU"/>
        </a:p>
      </dgm:t>
    </dgm:pt>
    <dgm:pt modelId="{EEF354B6-2E9E-46C5-8D62-27BB69472C4B}" type="pres">
      <dgm:prSet presAssocID="{18C447CC-6935-43EB-846D-F3CD99FB87E9}" presName="root2" presStyleCnt="0"/>
      <dgm:spPr/>
    </dgm:pt>
    <dgm:pt modelId="{A9826A54-E517-4522-B404-D32246BCF52B}" type="pres">
      <dgm:prSet presAssocID="{18C447CC-6935-43EB-846D-F3CD99FB87E9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3756AD1-B5A6-4919-B95A-E5812290F0B4}" type="pres">
      <dgm:prSet presAssocID="{18C447CC-6935-43EB-846D-F3CD99FB87E9}" presName="level3hierChild" presStyleCnt="0"/>
      <dgm:spPr/>
    </dgm:pt>
    <dgm:pt modelId="{CAD0BE55-94B2-42FB-AE02-932C5705EE81}" type="pres">
      <dgm:prSet presAssocID="{2F97E234-4D97-45B4-9C16-FAAD15651FDE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F3AD8BD8-A659-473F-9470-393EFE128C9D}" type="pres">
      <dgm:prSet presAssocID="{2F97E234-4D97-45B4-9C16-FAAD15651FDE}" presName="connTx" presStyleLbl="parChTrans1D2" presStyleIdx="2" presStyleCnt="3"/>
      <dgm:spPr/>
      <dgm:t>
        <a:bodyPr/>
        <a:lstStyle/>
        <a:p>
          <a:endParaRPr lang="ru-RU"/>
        </a:p>
      </dgm:t>
    </dgm:pt>
    <dgm:pt modelId="{409B631C-CFC0-4CF6-A30B-1A4D9E09ED21}" type="pres">
      <dgm:prSet presAssocID="{8DCCB126-D64C-463E-BC5C-8B9292F32AA2}" presName="root2" presStyleCnt="0"/>
      <dgm:spPr/>
    </dgm:pt>
    <dgm:pt modelId="{5E38C0B6-C543-4C84-9575-B825E417237A}" type="pres">
      <dgm:prSet presAssocID="{8DCCB126-D64C-463E-BC5C-8B9292F32AA2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E098555-BA38-4F98-A4C9-386A9CA187B9}" type="pres">
      <dgm:prSet presAssocID="{8DCCB126-D64C-463E-BC5C-8B9292F32AA2}" presName="level3hierChild" presStyleCnt="0"/>
      <dgm:spPr/>
    </dgm:pt>
  </dgm:ptLst>
  <dgm:cxnLst>
    <dgm:cxn modelId="{3CC6FF9B-953F-431A-AF5D-B77E3FAC73F2}" type="presOf" srcId="{E558EEB1-203C-49B8-A2EA-C71B4BD1EE04}" destId="{3BFFDD05-C0EB-4C5B-9D54-E06FA0683115}" srcOrd="0" destOrd="0" presId="urn:microsoft.com/office/officeart/2008/layout/HorizontalMultiLevelHierarchy"/>
    <dgm:cxn modelId="{D73BD8C5-B953-4E0C-85F9-FC301F295D09}" type="presOf" srcId="{1228575C-7835-454A-B7A0-6B2D9C14A470}" destId="{BB30CE97-FECC-41C7-BE8D-B1971F8495B8}" srcOrd="0" destOrd="0" presId="urn:microsoft.com/office/officeart/2008/layout/HorizontalMultiLevelHierarchy"/>
    <dgm:cxn modelId="{3616DE12-7907-4A96-AABF-4D1B44490C7E}" type="presOf" srcId="{333ED800-DFFA-4BDA-9B6A-FA971C2F25EF}" destId="{2C1C0F75-AE12-4F3D-9AA0-729BF00E8A27}" srcOrd="1" destOrd="0" presId="urn:microsoft.com/office/officeart/2008/layout/HorizontalMultiLevelHierarchy"/>
    <dgm:cxn modelId="{DCAA7CD7-23E0-409B-8B12-E7B9DF802288}" srcId="{1228575C-7835-454A-B7A0-6B2D9C14A470}" destId="{70FC9B3B-9C1C-4443-A608-6AECCA94D558}" srcOrd="0" destOrd="0" parTransId="{E558EEB1-203C-49B8-A2EA-C71B4BD1EE04}" sibTransId="{4893053E-55B6-4E08-8499-F80E50781C9B}"/>
    <dgm:cxn modelId="{6841C092-CBFE-4A65-9DFB-D9E28BA85198}" type="presOf" srcId="{70FC9B3B-9C1C-4443-A608-6AECCA94D558}" destId="{40B75C35-8CEA-47EC-841E-20374E582BDA}" srcOrd="0" destOrd="0" presId="urn:microsoft.com/office/officeart/2008/layout/HorizontalMultiLevelHierarchy"/>
    <dgm:cxn modelId="{224A1922-DD40-426C-9F64-B5E7A53F08FC}" type="presOf" srcId="{2F97E234-4D97-45B4-9C16-FAAD15651FDE}" destId="{F3AD8BD8-A659-473F-9470-393EFE128C9D}" srcOrd="1" destOrd="0" presId="urn:microsoft.com/office/officeart/2008/layout/HorizontalMultiLevelHierarchy"/>
    <dgm:cxn modelId="{E392FB6E-BA82-4963-9011-46EAD496104A}" srcId="{1228575C-7835-454A-B7A0-6B2D9C14A470}" destId="{8DCCB126-D64C-463E-BC5C-8B9292F32AA2}" srcOrd="2" destOrd="0" parTransId="{2F97E234-4D97-45B4-9C16-FAAD15651FDE}" sibTransId="{81D8730A-6C92-47CE-87FE-4E2F9E0AECE6}"/>
    <dgm:cxn modelId="{9167539F-B6DC-4F36-8161-A72467C4BEF1}" type="presOf" srcId="{EFBEBDD7-E0F4-4103-A3E2-A3FB9DBF9DCC}" destId="{6D957E7F-3DE8-42A0-892A-DD3CE36F22B1}" srcOrd="0" destOrd="0" presId="urn:microsoft.com/office/officeart/2008/layout/HorizontalMultiLevelHierarchy"/>
    <dgm:cxn modelId="{27A110EE-08F5-409F-9D8F-F89DC89BEB6E}" type="presOf" srcId="{E558EEB1-203C-49B8-A2EA-C71B4BD1EE04}" destId="{1C5C37AA-C4BD-45CC-BDAA-924722C5E9EE}" srcOrd="1" destOrd="0" presId="urn:microsoft.com/office/officeart/2008/layout/HorizontalMultiLevelHierarchy"/>
    <dgm:cxn modelId="{D8F6B58C-4EFC-4767-8AEE-B3E72DA49401}" type="presOf" srcId="{333ED800-DFFA-4BDA-9B6A-FA971C2F25EF}" destId="{AF855F94-F0DF-4B8C-9BEA-577A6975045D}" srcOrd="0" destOrd="0" presId="urn:microsoft.com/office/officeart/2008/layout/HorizontalMultiLevelHierarchy"/>
    <dgm:cxn modelId="{F146AA23-5B4E-402D-82F3-F6BDEB84B235}" type="presOf" srcId="{8DCCB126-D64C-463E-BC5C-8B9292F32AA2}" destId="{5E38C0B6-C543-4C84-9575-B825E417237A}" srcOrd="0" destOrd="0" presId="urn:microsoft.com/office/officeart/2008/layout/HorizontalMultiLevelHierarchy"/>
    <dgm:cxn modelId="{EDFFCA3D-62BE-4B56-BC50-1C74B53DD04E}" srcId="{EFBEBDD7-E0F4-4103-A3E2-A3FB9DBF9DCC}" destId="{1228575C-7835-454A-B7A0-6B2D9C14A470}" srcOrd="0" destOrd="0" parTransId="{9B4310A7-E8CA-430D-96B3-E011D93E83AE}" sibTransId="{D8BE6FCB-128B-45A3-9A19-FE17CB07EBAB}"/>
    <dgm:cxn modelId="{A7B434C4-EA4A-40E5-BB7D-570B15AA3DEB}" type="presOf" srcId="{2F97E234-4D97-45B4-9C16-FAAD15651FDE}" destId="{CAD0BE55-94B2-42FB-AE02-932C5705EE81}" srcOrd="0" destOrd="0" presId="urn:microsoft.com/office/officeart/2008/layout/HorizontalMultiLevelHierarchy"/>
    <dgm:cxn modelId="{C30A7343-9C64-4292-BE4B-C154805972E3}" srcId="{1228575C-7835-454A-B7A0-6B2D9C14A470}" destId="{18C447CC-6935-43EB-846D-F3CD99FB87E9}" srcOrd="1" destOrd="0" parTransId="{333ED800-DFFA-4BDA-9B6A-FA971C2F25EF}" sibTransId="{0C14C558-8B84-4EF9-B61E-76A7DF3027FE}"/>
    <dgm:cxn modelId="{F374413C-1606-4156-A906-2A23FD528501}" type="presOf" srcId="{18C447CC-6935-43EB-846D-F3CD99FB87E9}" destId="{A9826A54-E517-4522-B404-D32246BCF52B}" srcOrd="0" destOrd="0" presId="urn:microsoft.com/office/officeart/2008/layout/HorizontalMultiLevelHierarchy"/>
    <dgm:cxn modelId="{B22ABD29-1C47-49F3-972F-3E2E8A44195E}" type="presParOf" srcId="{6D957E7F-3DE8-42A0-892A-DD3CE36F22B1}" destId="{5421453F-8162-458D-A76B-90F633F0789E}" srcOrd="0" destOrd="0" presId="urn:microsoft.com/office/officeart/2008/layout/HorizontalMultiLevelHierarchy"/>
    <dgm:cxn modelId="{CE90AB21-B238-421D-8293-84F8BB54663E}" type="presParOf" srcId="{5421453F-8162-458D-A76B-90F633F0789E}" destId="{BB30CE97-FECC-41C7-BE8D-B1971F8495B8}" srcOrd="0" destOrd="0" presId="urn:microsoft.com/office/officeart/2008/layout/HorizontalMultiLevelHierarchy"/>
    <dgm:cxn modelId="{EC47EB9E-7136-46D4-9DDE-44DEB1B8116B}" type="presParOf" srcId="{5421453F-8162-458D-A76B-90F633F0789E}" destId="{5D16EF0E-2102-460F-8E08-F89495EAC4E3}" srcOrd="1" destOrd="0" presId="urn:microsoft.com/office/officeart/2008/layout/HorizontalMultiLevelHierarchy"/>
    <dgm:cxn modelId="{536FF1B3-A6D9-4360-9B96-2B6566AA028E}" type="presParOf" srcId="{5D16EF0E-2102-460F-8E08-F89495EAC4E3}" destId="{3BFFDD05-C0EB-4C5B-9D54-E06FA0683115}" srcOrd="0" destOrd="0" presId="urn:microsoft.com/office/officeart/2008/layout/HorizontalMultiLevelHierarchy"/>
    <dgm:cxn modelId="{55AB4865-F9AE-4281-868B-99FD73B75899}" type="presParOf" srcId="{3BFFDD05-C0EB-4C5B-9D54-E06FA0683115}" destId="{1C5C37AA-C4BD-45CC-BDAA-924722C5E9EE}" srcOrd="0" destOrd="0" presId="urn:microsoft.com/office/officeart/2008/layout/HorizontalMultiLevelHierarchy"/>
    <dgm:cxn modelId="{B49C1248-1AD2-4634-8F83-52F2F89E313E}" type="presParOf" srcId="{5D16EF0E-2102-460F-8E08-F89495EAC4E3}" destId="{4AF76727-E203-4022-97A8-BA54BA2FF8B8}" srcOrd="1" destOrd="0" presId="urn:microsoft.com/office/officeart/2008/layout/HorizontalMultiLevelHierarchy"/>
    <dgm:cxn modelId="{986C08C4-C14E-409B-8C1F-BFCB3AFABACC}" type="presParOf" srcId="{4AF76727-E203-4022-97A8-BA54BA2FF8B8}" destId="{40B75C35-8CEA-47EC-841E-20374E582BDA}" srcOrd="0" destOrd="0" presId="urn:microsoft.com/office/officeart/2008/layout/HorizontalMultiLevelHierarchy"/>
    <dgm:cxn modelId="{4D4E281F-B55B-4FE9-B6CC-08998FEA960C}" type="presParOf" srcId="{4AF76727-E203-4022-97A8-BA54BA2FF8B8}" destId="{070FCBC0-9B9B-4030-8B0A-2537BD35CFC5}" srcOrd="1" destOrd="0" presId="urn:microsoft.com/office/officeart/2008/layout/HorizontalMultiLevelHierarchy"/>
    <dgm:cxn modelId="{E77FE2AB-6A8A-4C80-9C13-B7DAC49EA939}" type="presParOf" srcId="{5D16EF0E-2102-460F-8E08-F89495EAC4E3}" destId="{AF855F94-F0DF-4B8C-9BEA-577A6975045D}" srcOrd="2" destOrd="0" presId="urn:microsoft.com/office/officeart/2008/layout/HorizontalMultiLevelHierarchy"/>
    <dgm:cxn modelId="{C45FE03B-1F86-42E7-A312-20535155EA8F}" type="presParOf" srcId="{AF855F94-F0DF-4B8C-9BEA-577A6975045D}" destId="{2C1C0F75-AE12-4F3D-9AA0-729BF00E8A27}" srcOrd="0" destOrd="0" presId="urn:microsoft.com/office/officeart/2008/layout/HorizontalMultiLevelHierarchy"/>
    <dgm:cxn modelId="{DF527747-E924-435D-B1DC-F7D7462C962F}" type="presParOf" srcId="{5D16EF0E-2102-460F-8E08-F89495EAC4E3}" destId="{EEF354B6-2E9E-46C5-8D62-27BB69472C4B}" srcOrd="3" destOrd="0" presId="urn:microsoft.com/office/officeart/2008/layout/HorizontalMultiLevelHierarchy"/>
    <dgm:cxn modelId="{E1966ED1-8021-416A-8655-07182B20D615}" type="presParOf" srcId="{EEF354B6-2E9E-46C5-8D62-27BB69472C4B}" destId="{A9826A54-E517-4522-B404-D32246BCF52B}" srcOrd="0" destOrd="0" presId="urn:microsoft.com/office/officeart/2008/layout/HorizontalMultiLevelHierarchy"/>
    <dgm:cxn modelId="{229529E0-444C-46F8-B427-539C06370DBA}" type="presParOf" srcId="{EEF354B6-2E9E-46C5-8D62-27BB69472C4B}" destId="{63756AD1-B5A6-4919-B95A-E5812290F0B4}" srcOrd="1" destOrd="0" presId="urn:microsoft.com/office/officeart/2008/layout/HorizontalMultiLevelHierarchy"/>
    <dgm:cxn modelId="{28BD9F8A-270D-4107-839A-FE495C593C22}" type="presParOf" srcId="{5D16EF0E-2102-460F-8E08-F89495EAC4E3}" destId="{CAD0BE55-94B2-42FB-AE02-932C5705EE81}" srcOrd="4" destOrd="0" presId="urn:microsoft.com/office/officeart/2008/layout/HorizontalMultiLevelHierarchy"/>
    <dgm:cxn modelId="{ED64C1E7-5121-4C92-9080-737062C31C42}" type="presParOf" srcId="{CAD0BE55-94B2-42FB-AE02-932C5705EE81}" destId="{F3AD8BD8-A659-473F-9470-393EFE128C9D}" srcOrd="0" destOrd="0" presId="urn:microsoft.com/office/officeart/2008/layout/HorizontalMultiLevelHierarchy"/>
    <dgm:cxn modelId="{6F974E24-D7C6-4F0C-8906-9412297162E5}" type="presParOf" srcId="{5D16EF0E-2102-460F-8E08-F89495EAC4E3}" destId="{409B631C-CFC0-4CF6-A30B-1A4D9E09ED21}" srcOrd="5" destOrd="0" presId="urn:microsoft.com/office/officeart/2008/layout/HorizontalMultiLevelHierarchy"/>
    <dgm:cxn modelId="{231CBDC7-64D0-4461-A0AD-BB27AEB39736}" type="presParOf" srcId="{409B631C-CFC0-4CF6-A30B-1A4D9E09ED21}" destId="{5E38C0B6-C543-4C84-9575-B825E417237A}" srcOrd="0" destOrd="0" presId="urn:microsoft.com/office/officeart/2008/layout/HorizontalMultiLevelHierarchy"/>
    <dgm:cxn modelId="{3AF556A6-2BA3-40CB-B974-A81EF6B812B3}" type="presParOf" srcId="{409B631C-CFC0-4CF6-A30B-1A4D9E09ED21}" destId="{1E098555-BA38-4F98-A4C9-386A9CA187B9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0ADCE1-94AC-478B-91F8-9CAE8936F688}" type="doc">
      <dgm:prSet loTypeId="urn:microsoft.com/office/officeart/2008/layout/VerticalCurvedList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435B65B4-C8E9-46B4-95C6-D6DC58CC2A1B}">
      <dgm:prSet phldrT="[Текст]"/>
      <dgm:spPr/>
      <dgm:t>
        <a:bodyPr/>
        <a:lstStyle/>
        <a:p>
          <a:endParaRPr lang="ru-RU" sz="1000" dirty="0"/>
        </a:p>
      </dgm:t>
    </dgm:pt>
    <dgm:pt modelId="{2AA1F85C-9D4F-4DCB-83CF-B4B254390618}" type="parTrans" cxnId="{20B4EC39-F27A-4759-8474-9E8FD1610859}">
      <dgm:prSet/>
      <dgm:spPr/>
      <dgm:t>
        <a:bodyPr/>
        <a:lstStyle/>
        <a:p>
          <a:endParaRPr lang="ru-RU"/>
        </a:p>
      </dgm:t>
    </dgm:pt>
    <dgm:pt modelId="{905D51C0-06E9-4537-8AA7-2B4A4B5F770A}" type="sibTrans" cxnId="{20B4EC39-F27A-4759-8474-9E8FD1610859}">
      <dgm:prSet/>
      <dgm:spPr/>
      <dgm:t>
        <a:bodyPr/>
        <a:lstStyle/>
        <a:p>
          <a:endParaRPr lang="ru-RU"/>
        </a:p>
      </dgm:t>
    </dgm:pt>
    <dgm:pt modelId="{9F174B2C-8FBD-4A4A-BCA8-9E63568BF1EE}">
      <dgm:prSet phldrT="[Текст]" custT="1"/>
      <dgm:spPr/>
      <dgm:t>
        <a:bodyPr/>
        <a:lstStyle/>
        <a:p>
          <a:r>
            <a:rPr lang="ru-RU" sz="2000" dirty="0" smtClean="0">
              <a:latin typeface="+mj-lt"/>
            </a:rPr>
            <a:t>Организация обучения и аттестации работников</a:t>
          </a:r>
          <a:endParaRPr lang="ru-RU" sz="2000" dirty="0">
            <a:latin typeface="+mj-lt"/>
          </a:endParaRPr>
        </a:p>
      </dgm:t>
    </dgm:pt>
    <dgm:pt modelId="{56152E4E-405A-45E6-92B9-71C7D10B817A}" type="parTrans" cxnId="{E43BDEBA-D853-465D-A5A3-24A26B4BAFE6}">
      <dgm:prSet/>
      <dgm:spPr/>
      <dgm:t>
        <a:bodyPr/>
        <a:lstStyle/>
        <a:p>
          <a:endParaRPr lang="ru-RU"/>
        </a:p>
      </dgm:t>
    </dgm:pt>
    <dgm:pt modelId="{115B80FE-2744-43B0-BFB7-33762A3065AD}" type="sibTrans" cxnId="{E43BDEBA-D853-465D-A5A3-24A26B4BAFE6}">
      <dgm:prSet/>
      <dgm:spPr/>
      <dgm:t>
        <a:bodyPr/>
        <a:lstStyle/>
        <a:p>
          <a:endParaRPr lang="ru-RU"/>
        </a:p>
      </dgm:t>
    </dgm:pt>
    <dgm:pt modelId="{7F6C1EF4-EAFA-4663-9F86-803444ABD356}">
      <dgm:prSet phldrT="[Текст]"/>
      <dgm:spPr/>
      <dgm:t>
        <a:bodyPr/>
        <a:lstStyle/>
        <a:p>
          <a:endParaRPr lang="ru-RU" sz="1000" dirty="0"/>
        </a:p>
      </dgm:t>
    </dgm:pt>
    <dgm:pt modelId="{7F3B65E7-368F-49E1-AAFF-2A52C57D7C6E}" type="parTrans" cxnId="{001B53BC-A396-4131-9A97-38872187E8DB}">
      <dgm:prSet/>
      <dgm:spPr/>
      <dgm:t>
        <a:bodyPr/>
        <a:lstStyle/>
        <a:p>
          <a:endParaRPr lang="ru-RU"/>
        </a:p>
      </dgm:t>
    </dgm:pt>
    <dgm:pt modelId="{1A37DD1B-FE8F-479D-A1E0-B76223A38AC4}" type="sibTrans" cxnId="{001B53BC-A396-4131-9A97-38872187E8DB}">
      <dgm:prSet/>
      <dgm:spPr/>
      <dgm:t>
        <a:bodyPr/>
        <a:lstStyle/>
        <a:p>
          <a:endParaRPr lang="ru-RU"/>
        </a:p>
      </dgm:t>
    </dgm:pt>
    <dgm:pt modelId="{6E2122B5-7FD4-4F80-A7D3-0007313366ED}">
      <dgm:prSet custT="1"/>
      <dgm:spPr/>
      <dgm:t>
        <a:bodyPr/>
        <a:lstStyle/>
        <a:p>
          <a:r>
            <a:rPr lang="ru-RU" sz="2000" dirty="0" smtClean="0">
              <a:latin typeface="+mj-lt"/>
            </a:rPr>
            <a:t>Организация обучения и аттестации работников</a:t>
          </a:r>
          <a:endParaRPr lang="ru-RU" sz="2000" dirty="0">
            <a:latin typeface="+mj-lt"/>
          </a:endParaRPr>
        </a:p>
      </dgm:t>
    </dgm:pt>
    <dgm:pt modelId="{3B237371-006A-4B6C-A618-26993FD0CFC5}" type="parTrans" cxnId="{83A7C7CB-E95A-4DAE-A6DE-711DB0D9E915}">
      <dgm:prSet/>
      <dgm:spPr/>
      <dgm:t>
        <a:bodyPr/>
        <a:lstStyle/>
        <a:p>
          <a:endParaRPr lang="ru-RU"/>
        </a:p>
      </dgm:t>
    </dgm:pt>
    <dgm:pt modelId="{D6FA32CF-A9DB-49A2-9214-7A67C453AC88}" type="sibTrans" cxnId="{83A7C7CB-E95A-4DAE-A6DE-711DB0D9E915}">
      <dgm:prSet/>
      <dgm:spPr/>
      <dgm:t>
        <a:bodyPr/>
        <a:lstStyle/>
        <a:p>
          <a:endParaRPr lang="ru-RU"/>
        </a:p>
      </dgm:t>
    </dgm:pt>
    <dgm:pt modelId="{79CAD5BB-E94C-41BC-8BD4-5CABCD9C1440}">
      <dgm:prSet custT="1"/>
      <dgm:spPr/>
      <dgm:t>
        <a:bodyPr/>
        <a:lstStyle/>
        <a:p>
          <a:r>
            <a:rPr lang="ru-RU" sz="2000" dirty="0" smtClean="0">
              <a:latin typeface="+mj-lt"/>
            </a:rPr>
            <a:t>Заключение трудовых договоров</a:t>
          </a:r>
          <a:endParaRPr lang="ru-RU" sz="2000" dirty="0">
            <a:latin typeface="+mj-lt"/>
          </a:endParaRPr>
        </a:p>
      </dgm:t>
    </dgm:pt>
    <dgm:pt modelId="{96EB9436-354F-498A-AAA3-6EF877E975EA}" type="parTrans" cxnId="{80A4ACA4-200A-4FF6-B08A-461E3F836687}">
      <dgm:prSet/>
      <dgm:spPr/>
      <dgm:t>
        <a:bodyPr/>
        <a:lstStyle/>
        <a:p>
          <a:endParaRPr lang="ru-RU"/>
        </a:p>
      </dgm:t>
    </dgm:pt>
    <dgm:pt modelId="{5BFB1DDE-C649-4D8D-9A23-50D1748E00B1}" type="sibTrans" cxnId="{80A4ACA4-200A-4FF6-B08A-461E3F836687}">
      <dgm:prSet/>
      <dgm:spPr/>
      <dgm:t>
        <a:bodyPr/>
        <a:lstStyle/>
        <a:p>
          <a:endParaRPr lang="ru-RU"/>
        </a:p>
      </dgm:t>
    </dgm:pt>
    <dgm:pt modelId="{4A1B2DF4-313F-43F1-A554-CA56F8FF32FA}">
      <dgm:prSet phldrT="[Текст]" custT="1"/>
      <dgm:spPr/>
      <dgm:t>
        <a:bodyPr/>
        <a:lstStyle/>
        <a:p>
          <a:r>
            <a:rPr lang="ru-RU" sz="2000" dirty="0" smtClean="0">
              <a:latin typeface="+mj-lt"/>
            </a:rPr>
            <a:t>Формирование кадровой политики</a:t>
          </a:r>
          <a:endParaRPr lang="ru-RU" sz="2000" dirty="0">
            <a:latin typeface="+mj-lt"/>
          </a:endParaRPr>
        </a:p>
      </dgm:t>
    </dgm:pt>
    <dgm:pt modelId="{7B0BDFCE-315C-44F2-B685-A9DDCB9CA219}" type="sibTrans" cxnId="{444E93F9-0006-46F2-812E-1A0384E415EB}">
      <dgm:prSet/>
      <dgm:spPr/>
      <dgm:t>
        <a:bodyPr/>
        <a:lstStyle/>
        <a:p>
          <a:endParaRPr lang="ru-RU"/>
        </a:p>
      </dgm:t>
    </dgm:pt>
    <dgm:pt modelId="{4314160B-C2EF-4521-8026-70631D41E261}" type="parTrans" cxnId="{444E93F9-0006-46F2-812E-1A0384E415EB}">
      <dgm:prSet/>
      <dgm:spPr/>
      <dgm:t>
        <a:bodyPr/>
        <a:lstStyle/>
        <a:p>
          <a:endParaRPr lang="ru-RU"/>
        </a:p>
      </dgm:t>
    </dgm:pt>
    <dgm:pt modelId="{0BD2185D-BCF8-45EE-BAA8-98B0636BCBCC}">
      <dgm:prSet custT="1"/>
      <dgm:spPr/>
      <dgm:t>
        <a:bodyPr/>
        <a:lstStyle/>
        <a:p>
          <a:r>
            <a:rPr lang="ru-RU" sz="2000" dirty="0" smtClean="0">
              <a:latin typeface="+mj-lt"/>
            </a:rPr>
            <a:t>Разработка должностных инструкций</a:t>
          </a:r>
          <a:endParaRPr lang="ru-RU" sz="2000" dirty="0">
            <a:latin typeface="+mj-lt"/>
          </a:endParaRPr>
        </a:p>
      </dgm:t>
    </dgm:pt>
    <dgm:pt modelId="{ADC48782-A37E-41BC-B18C-D5107BDBFC03}" type="parTrans" cxnId="{2D2CEB41-FE07-427C-B539-8CFAE3663344}">
      <dgm:prSet/>
      <dgm:spPr/>
      <dgm:t>
        <a:bodyPr/>
        <a:lstStyle/>
        <a:p>
          <a:endParaRPr lang="ru-RU"/>
        </a:p>
      </dgm:t>
    </dgm:pt>
    <dgm:pt modelId="{27A18B07-F657-4E58-A75A-9202B61CB109}" type="sibTrans" cxnId="{2D2CEB41-FE07-427C-B539-8CFAE3663344}">
      <dgm:prSet/>
      <dgm:spPr/>
      <dgm:t>
        <a:bodyPr/>
        <a:lstStyle/>
        <a:p>
          <a:endParaRPr lang="ru-RU"/>
        </a:p>
      </dgm:t>
    </dgm:pt>
    <dgm:pt modelId="{58700E73-6BC0-47C5-B65F-83F257E278CF}">
      <dgm:prSet custT="1"/>
      <dgm:spPr/>
      <dgm:t>
        <a:bodyPr/>
        <a:lstStyle/>
        <a:p>
          <a:r>
            <a:rPr lang="ru-RU" sz="2000" dirty="0" smtClean="0">
              <a:latin typeface="+mj-lt"/>
            </a:rPr>
            <a:t>Установление системы оплаты труда</a:t>
          </a:r>
          <a:endParaRPr lang="ru-RU" sz="2000" dirty="0">
            <a:latin typeface="+mj-lt"/>
          </a:endParaRPr>
        </a:p>
      </dgm:t>
    </dgm:pt>
    <dgm:pt modelId="{933A7067-4962-4EFC-9CB1-94B1DB2BD22B}" type="parTrans" cxnId="{E14247F9-1789-43BE-A427-AEA6AAE820DD}">
      <dgm:prSet/>
      <dgm:spPr/>
      <dgm:t>
        <a:bodyPr/>
        <a:lstStyle/>
        <a:p>
          <a:endParaRPr lang="ru-RU"/>
        </a:p>
      </dgm:t>
    </dgm:pt>
    <dgm:pt modelId="{A0E6AAD4-2031-47A1-B41F-9911BFCB433A}" type="sibTrans" cxnId="{E14247F9-1789-43BE-A427-AEA6AAE820DD}">
      <dgm:prSet/>
      <dgm:spPr/>
      <dgm:t>
        <a:bodyPr/>
        <a:lstStyle/>
        <a:p>
          <a:endParaRPr lang="ru-RU"/>
        </a:p>
      </dgm:t>
    </dgm:pt>
    <dgm:pt modelId="{2959EBB3-6988-43A0-9658-B2BCF45E7178}" type="pres">
      <dgm:prSet presAssocID="{BC0ADCE1-94AC-478B-91F8-9CAE8936F68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2516FFE7-BD17-493A-B1E8-A33312CF6A96}" type="pres">
      <dgm:prSet presAssocID="{BC0ADCE1-94AC-478B-91F8-9CAE8936F688}" presName="Name1" presStyleCnt="0"/>
      <dgm:spPr/>
    </dgm:pt>
    <dgm:pt modelId="{469587FD-842A-41AB-BBAC-3D99DA408242}" type="pres">
      <dgm:prSet presAssocID="{BC0ADCE1-94AC-478B-91F8-9CAE8936F688}" presName="cycle" presStyleCnt="0"/>
      <dgm:spPr/>
    </dgm:pt>
    <dgm:pt modelId="{1CE1A6DE-FCA4-4742-B066-3BC95FDABED4}" type="pres">
      <dgm:prSet presAssocID="{BC0ADCE1-94AC-478B-91F8-9CAE8936F688}" presName="srcNode" presStyleLbl="node1" presStyleIdx="0" presStyleCnt="6"/>
      <dgm:spPr/>
    </dgm:pt>
    <dgm:pt modelId="{46596BDB-314E-4BA6-85F5-9A4D3C4838CC}" type="pres">
      <dgm:prSet presAssocID="{BC0ADCE1-94AC-478B-91F8-9CAE8936F688}" presName="conn" presStyleLbl="parChTrans1D2" presStyleIdx="0" presStyleCnt="1"/>
      <dgm:spPr/>
      <dgm:t>
        <a:bodyPr/>
        <a:lstStyle/>
        <a:p>
          <a:endParaRPr lang="ru-RU"/>
        </a:p>
      </dgm:t>
    </dgm:pt>
    <dgm:pt modelId="{44BC1582-2785-4886-899F-4B331C77053A}" type="pres">
      <dgm:prSet presAssocID="{BC0ADCE1-94AC-478B-91F8-9CAE8936F688}" presName="extraNode" presStyleLbl="node1" presStyleIdx="0" presStyleCnt="6"/>
      <dgm:spPr/>
    </dgm:pt>
    <dgm:pt modelId="{2DD3C431-BEC6-44F6-BE99-3E6B0499D695}" type="pres">
      <dgm:prSet presAssocID="{BC0ADCE1-94AC-478B-91F8-9CAE8936F688}" presName="dstNode" presStyleLbl="node1" presStyleIdx="0" presStyleCnt="6"/>
      <dgm:spPr/>
    </dgm:pt>
    <dgm:pt modelId="{5FA56953-0A94-4FDE-AAB1-FDD4E906BD28}" type="pres">
      <dgm:prSet presAssocID="{4A1B2DF4-313F-43F1-A554-CA56F8FF32FA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44574A-ABBB-460B-98BD-E938913FCD7B}" type="pres">
      <dgm:prSet presAssocID="{4A1B2DF4-313F-43F1-A554-CA56F8FF32FA}" presName="accent_1" presStyleCnt="0"/>
      <dgm:spPr/>
    </dgm:pt>
    <dgm:pt modelId="{B63E47C3-BB8F-4841-AE27-0F4CB358638E}" type="pres">
      <dgm:prSet presAssocID="{4A1B2DF4-313F-43F1-A554-CA56F8FF32FA}" presName="accentRepeatNode" presStyleLbl="solidFgAcc1" presStyleIdx="0" presStyleCnt="6"/>
      <dgm:spPr/>
    </dgm:pt>
    <dgm:pt modelId="{312CEE03-AD1E-43B9-B181-D762523241AE}" type="pres">
      <dgm:prSet presAssocID="{9F174B2C-8FBD-4A4A-BCA8-9E63568BF1EE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5645B1-43A7-49C7-A5B1-5FD19CEB7649}" type="pres">
      <dgm:prSet presAssocID="{9F174B2C-8FBD-4A4A-BCA8-9E63568BF1EE}" presName="accent_2" presStyleCnt="0"/>
      <dgm:spPr/>
    </dgm:pt>
    <dgm:pt modelId="{57ACDF6C-76E1-4FAA-B843-D34E14FEBEE1}" type="pres">
      <dgm:prSet presAssocID="{9F174B2C-8FBD-4A4A-BCA8-9E63568BF1EE}" presName="accentRepeatNode" presStyleLbl="solidFgAcc1" presStyleIdx="1" presStyleCnt="6"/>
      <dgm:spPr/>
    </dgm:pt>
    <dgm:pt modelId="{05677276-7BBC-40FF-A03C-D24C0A78691B}" type="pres">
      <dgm:prSet presAssocID="{6E2122B5-7FD4-4F80-A7D3-0007313366ED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394074-FF2F-47F7-ABFC-3F14BD942799}" type="pres">
      <dgm:prSet presAssocID="{6E2122B5-7FD4-4F80-A7D3-0007313366ED}" presName="accent_3" presStyleCnt="0"/>
      <dgm:spPr/>
    </dgm:pt>
    <dgm:pt modelId="{AB4FC68F-E67C-4E7E-89CC-90968464A14C}" type="pres">
      <dgm:prSet presAssocID="{6E2122B5-7FD4-4F80-A7D3-0007313366ED}" presName="accentRepeatNode" presStyleLbl="solidFgAcc1" presStyleIdx="2" presStyleCnt="6"/>
      <dgm:spPr/>
    </dgm:pt>
    <dgm:pt modelId="{42F2E3AF-FDF0-4707-87F2-0EF3ABEF6D76}" type="pres">
      <dgm:prSet presAssocID="{79CAD5BB-E94C-41BC-8BD4-5CABCD9C1440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D04D7B-B685-4522-A949-E729C6999FA3}" type="pres">
      <dgm:prSet presAssocID="{79CAD5BB-E94C-41BC-8BD4-5CABCD9C1440}" presName="accent_4" presStyleCnt="0"/>
      <dgm:spPr/>
    </dgm:pt>
    <dgm:pt modelId="{179C910E-64C1-4EE1-97E5-350999891CC8}" type="pres">
      <dgm:prSet presAssocID="{79CAD5BB-E94C-41BC-8BD4-5CABCD9C1440}" presName="accentRepeatNode" presStyleLbl="solidFgAcc1" presStyleIdx="3" presStyleCnt="6"/>
      <dgm:spPr/>
    </dgm:pt>
    <dgm:pt modelId="{0608F145-32EE-4D02-8AF4-2EDA20A010BE}" type="pres">
      <dgm:prSet presAssocID="{0BD2185D-BCF8-45EE-BAA8-98B0636BCBCC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2A2D01-7EC3-41E1-8DAA-272DC959D4EE}" type="pres">
      <dgm:prSet presAssocID="{0BD2185D-BCF8-45EE-BAA8-98B0636BCBCC}" presName="accent_5" presStyleCnt="0"/>
      <dgm:spPr/>
    </dgm:pt>
    <dgm:pt modelId="{9316F741-8612-49BB-8AF2-82A605A2A6FB}" type="pres">
      <dgm:prSet presAssocID="{0BD2185D-BCF8-45EE-BAA8-98B0636BCBCC}" presName="accentRepeatNode" presStyleLbl="solidFgAcc1" presStyleIdx="4" presStyleCnt="6"/>
      <dgm:spPr/>
    </dgm:pt>
    <dgm:pt modelId="{25FBCD47-28DB-4A0F-855D-7F8DC7262944}" type="pres">
      <dgm:prSet presAssocID="{58700E73-6BC0-47C5-B65F-83F257E278CF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A1E39C-119E-4BC0-9F3B-6B7459713880}" type="pres">
      <dgm:prSet presAssocID="{58700E73-6BC0-47C5-B65F-83F257E278CF}" presName="accent_6" presStyleCnt="0"/>
      <dgm:spPr/>
    </dgm:pt>
    <dgm:pt modelId="{A12748E2-AD8A-4390-BF46-F242329F4E80}" type="pres">
      <dgm:prSet presAssocID="{58700E73-6BC0-47C5-B65F-83F257E278CF}" presName="accentRepeatNode" presStyleLbl="solidFgAcc1" presStyleIdx="5" presStyleCnt="6"/>
      <dgm:spPr/>
    </dgm:pt>
  </dgm:ptLst>
  <dgm:cxnLst>
    <dgm:cxn modelId="{001B53BC-A396-4131-9A97-38872187E8DB}" srcId="{9F174B2C-8FBD-4A4A-BCA8-9E63568BF1EE}" destId="{7F6C1EF4-EAFA-4663-9F86-803444ABD356}" srcOrd="0" destOrd="0" parTransId="{7F3B65E7-368F-49E1-AAFF-2A52C57D7C6E}" sibTransId="{1A37DD1B-FE8F-479D-A1E0-B76223A38AC4}"/>
    <dgm:cxn modelId="{2BDE6447-CD16-4524-85B7-E7B9BBEAF3D1}" type="presOf" srcId="{0BD2185D-BCF8-45EE-BAA8-98B0636BCBCC}" destId="{0608F145-32EE-4D02-8AF4-2EDA20A010BE}" srcOrd="0" destOrd="0" presId="urn:microsoft.com/office/officeart/2008/layout/VerticalCurvedList"/>
    <dgm:cxn modelId="{88BF96DB-FF7D-4052-B941-6BFED9F1EBD2}" type="presOf" srcId="{BC0ADCE1-94AC-478B-91F8-9CAE8936F688}" destId="{2959EBB3-6988-43A0-9658-B2BCF45E7178}" srcOrd="0" destOrd="0" presId="urn:microsoft.com/office/officeart/2008/layout/VerticalCurvedList"/>
    <dgm:cxn modelId="{E14247F9-1789-43BE-A427-AEA6AAE820DD}" srcId="{BC0ADCE1-94AC-478B-91F8-9CAE8936F688}" destId="{58700E73-6BC0-47C5-B65F-83F257E278CF}" srcOrd="5" destOrd="0" parTransId="{933A7067-4962-4EFC-9CB1-94B1DB2BD22B}" sibTransId="{A0E6AAD4-2031-47A1-B41F-9911BFCB433A}"/>
    <dgm:cxn modelId="{7568C8E7-8FFD-4016-8475-69530253DBFF}" type="presOf" srcId="{6E2122B5-7FD4-4F80-A7D3-0007313366ED}" destId="{05677276-7BBC-40FF-A03C-D24C0A78691B}" srcOrd="0" destOrd="0" presId="urn:microsoft.com/office/officeart/2008/layout/VerticalCurvedList"/>
    <dgm:cxn modelId="{444E93F9-0006-46F2-812E-1A0384E415EB}" srcId="{BC0ADCE1-94AC-478B-91F8-9CAE8936F688}" destId="{4A1B2DF4-313F-43F1-A554-CA56F8FF32FA}" srcOrd="0" destOrd="0" parTransId="{4314160B-C2EF-4521-8026-70631D41E261}" sibTransId="{7B0BDFCE-315C-44F2-B685-A9DDCB9CA219}"/>
    <dgm:cxn modelId="{CC879E61-2F9A-4371-842F-2D8172BE6A0D}" type="presOf" srcId="{4A1B2DF4-313F-43F1-A554-CA56F8FF32FA}" destId="{5FA56953-0A94-4FDE-AAB1-FDD4E906BD28}" srcOrd="0" destOrd="0" presId="urn:microsoft.com/office/officeart/2008/layout/VerticalCurvedList"/>
    <dgm:cxn modelId="{0F135732-158F-463E-8B6B-440D5C6035DD}" type="presOf" srcId="{435B65B4-C8E9-46B4-95C6-D6DC58CC2A1B}" destId="{5FA56953-0A94-4FDE-AAB1-FDD4E906BD28}" srcOrd="0" destOrd="1" presId="urn:microsoft.com/office/officeart/2008/layout/VerticalCurvedList"/>
    <dgm:cxn modelId="{83A7C7CB-E95A-4DAE-A6DE-711DB0D9E915}" srcId="{BC0ADCE1-94AC-478B-91F8-9CAE8936F688}" destId="{6E2122B5-7FD4-4F80-A7D3-0007313366ED}" srcOrd="2" destOrd="0" parTransId="{3B237371-006A-4B6C-A618-26993FD0CFC5}" sibTransId="{D6FA32CF-A9DB-49A2-9214-7A67C453AC88}"/>
    <dgm:cxn modelId="{20B4EC39-F27A-4759-8474-9E8FD1610859}" srcId="{4A1B2DF4-313F-43F1-A554-CA56F8FF32FA}" destId="{435B65B4-C8E9-46B4-95C6-D6DC58CC2A1B}" srcOrd="0" destOrd="0" parTransId="{2AA1F85C-9D4F-4DCB-83CF-B4B254390618}" sibTransId="{905D51C0-06E9-4537-8AA7-2B4A4B5F770A}"/>
    <dgm:cxn modelId="{67D03E48-136D-4AA2-A50A-987848D97475}" type="presOf" srcId="{9F174B2C-8FBD-4A4A-BCA8-9E63568BF1EE}" destId="{312CEE03-AD1E-43B9-B181-D762523241AE}" srcOrd="0" destOrd="0" presId="urn:microsoft.com/office/officeart/2008/layout/VerticalCurvedList"/>
    <dgm:cxn modelId="{4040DAB6-8F52-453A-9FD0-2FADA6B584F1}" type="presOf" srcId="{58700E73-6BC0-47C5-B65F-83F257E278CF}" destId="{25FBCD47-28DB-4A0F-855D-7F8DC7262944}" srcOrd="0" destOrd="0" presId="urn:microsoft.com/office/officeart/2008/layout/VerticalCurvedList"/>
    <dgm:cxn modelId="{667C106A-D56B-4976-A76C-F12A22921B7B}" type="presOf" srcId="{7F6C1EF4-EAFA-4663-9F86-803444ABD356}" destId="{312CEE03-AD1E-43B9-B181-D762523241AE}" srcOrd="0" destOrd="1" presId="urn:microsoft.com/office/officeart/2008/layout/VerticalCurvedList"/>
    <dgm:cxn modelId="{E43BDEBA-D853-465D-A5A3-24A26B4BAFE6}" srcId="{BC0ADCE1-94AC-478B-91F8-9CAE8936F688}" destId="{9F174B2C-8FBD-4A4A-BCA8-9E63568BF1EE}" srcOrd="1" destOrd="0" parTransId="{56152E4E-405A-45E6-92B9-71C7D10B817A}" sibTransId="{115B80FE-2744-43B0-BFB7-33762A3065AD}"/>
    <dgm:cxn modelId="{2D2CEB41-FE07-427C-B539-8CFAE3663344}" srcId="{BC0ADCE1-94AC-478B-91F8-9CAE8936F688}" destId="{0BD2185D-BCF8-45EE-BAA8-98B0636BCBCC}" srcOrd="4" destOrd="0" parTransId="{ADC48782-A37E-41BC-B18C-D5107BDBFC03}" sibTransId="{27A18B07-F657-4E58-A75A-9202B61CB109}"/>
    <dgm:cxn modelId="{456EC527-C7C9-45F4-9753-19B755B3A98C}" type="presOf" srcId="{79CAD5BB-E94C-41BC-8BD4-5CABCD9C1440}" destId="{42F2E3AF-FDF0-4707-87F2-0EF3ABEF6D76}" srcOrd="0" destOrd="0" presId="urn:microsoft.com/office/officeart/2008/layout/VerticalCurvedList"/>
    <dgm:cxn modelId="{728E86BB-B962-4894-AACE-FF25E2C34B7F}" type="presOf" srcId="{905D51C0-06E9-4537-8AA7-2B4A4B5F770A}" destId="{46596BDB-314E-4BA6-85F5-9A4D3C4838CC}" srcOrd="0" destOrd="0" presId="urn:microsoft.com/office/officeart/2008/layout/VerticalCurvedList"/>
    <dgm:cxn modelId="{80A4ACA4-200A-4FF6-B08A-461E3F836687}" srcId="{BC0ADCE1-94AC-478B-91F8-9CAE8936F688}" destId="{79CAD5BB-E94C-41BC-8BD4-5CABCD9C1440}" srcOrd="3" destOrd="0" parTransId="{96EB9436-354F-498A-AAA3-6EF877E975EA}" sibTransId="{5BFB1DDE-C649-4D8D-9A23-50D1748E00B1}"/>
    <dgm:cxn modelId="{9477D70C-0DE0-4FBF-A902-CA85A8B425BB}" type="presParOf" srcId="{2959EBB3-6988-43A0-9658-B2BCF45E7178}" destId="{2516FFE7-BD17-493A-B1E8-A33312CF6A96}" srcOrd="0" destOrd="0" presId="urn:microsoft.com/office/officeart/2008/layout/VerticalCurvedList"/>
    <dgm:cxn modelId="{CEA8A561-BEF0-4AA4-8332-6E8EF17D64BA}" type="presParOf" srcId="{2516FFE7-BD17-493A-B1E8-A33312CF6A96}" destId="{469587FD-842A-41AB-BBAC-3D99DA408242}" srcOrd="0" destOrd="0" presId="urn:microsoft.com/office/officeart/2008/layout/VerticalCurvedList"/>
    <dgm:cxn modelId="{A07662C0-3435-443B-8DBE-7B1A0D08FAC4}" type="presParOf" srcId="{469587FD-842A-41AB-BBAC-3D99DA408242}" destId="{1CE1A6DE-FCA4-4742-B066-3BC95FDABED4}" srcOrd="0" destOrd="0" presId="urn:microsoft.com/office/officeart/2008/layout/VerticalCurvedList"/>
    <dgm:cxn modelId="{B5AC728B-1DBD-410B-822B-82313F5BC466}" type="presParOf" srcId="{469587FD-842A-41AB-BBAC-3D99DA408242}" destId="{46596BDB-314E-4BA6-85F5-9A4D3C4838CC}" srcOrd="1" destOrd="0" presId="urn:microsoft.com/office/officeart/2008/layout/VerticalCurvedList"/>
    <dgm:cxn modelId="{4FB93B0E-5CAD-46FB-9B06-825A89723803}" type="presParOf" srcId="{469587FD-842A-41AB-BBAC-3D99DA408242}" destId="{44BC1582-2785-4886-899F-4B331C77053A}" srcOrd="2" destOrd="0" presId="urn:microsoft.com/office/officeart/2008/layout/VerticalCurvedList"/>
    <dgm:cxn modelId="{5431CD60-0176-4A28-B3D8-B1E3912A2A07}" type="presParOf" srcId="{469587FD-842A-41AB-BBAC-3D99DA408242}" destId="{2DD3C431-BEC6-44F6-BE99-3E6B0499D695}" srcOrd="3" destOrd="0" presId="urn:microsoft.com/office/officeart/2008/layout/VerticalCurvedList"/>
    <dgm:cxn modelId="{BC2A1821-CA0D-4F84-8A50-307DF32B9228}" type="presParOf" srcId="{2516FFE7-BD17-493A-B1E8-A33312CF6A96}" destId="{5FA56953-0A94-4FDE-AAB1-FDD4E906BD28}" srcOrd="1" destOrd="0" presId="urn:microsoft.com/office/officeart/2008/layout/VerticalCurvedList"/>
    <dgm:cxn modelId="{4D4E0114-391B-4914-B3C5-1522CF90F02E}" type="presParOf" srcId="{2516FFE7-BD17-493A-B1E8-A33312CF6A96}" destId="{5644574A-ABBB-460B-98BD-E938913FCD7B}" srcOrd="2" destOrd="0" presId="urn:microsoft.com/office/officeart/2008/layout/VerticalCurvedList"/>
    <dgm:cxn modelId="{EB6DF04F-1DEB-40D9-AF44-2CD7525E8D9B}" type="presParOf" srcId="{5644574A-ABBB-460B-98BD-E938913FCD7B}" destId="{B63E47C3-BB8F-4841-AE27-0F4CB358638E}" srcOrd="0" destOrd="0" presId="urn:microsoft.com/office/officeart/2008/layout/VerticalCurvedList"/>
    <dgm:cxn modelId="{5CBBE502-B88F-4947-86FC-567C783FD1EA}" type="presParOf" srcId="{2516FFE7-BD17-493A-B1E8-A33312CF6A96}" destId="{312CEE03-AD1E-43B9-B181-D762523241AE}" srcOrd="3" destOrd="0" presId="urn:microsoft.com/office/officeart/2008/layout/VerticalCurvedList"/>
    <dgm:cxn modelId="{3B27BEC2-A9D6-40BF-9D46-E6CDE9BC556D}" type="presParOf" srcId="{2516FFE7-BD17-493A-B1E8-A33312CF6A96}" destId="{E65645B1-43A7-49C7-A5B1-5FD19CEB7649}" srcOrd="4" destOrd="0" presId="urn:microsoft.com/office/officeart/2008/layout/VerticalCurvedList"/>
    <dgm:cxn modelId="{876FBD2C-3DED-493F-AECF-8846A6802E31}" type="presParOf" srcId="{E65645B1-43A7-49C7-A5B1-5FD19CEB7649}" destId="{57ACDF6C-76E1-4FAA-B843-D34E14FEBEE1}" srcOrd="0" destOrd="0" presId="urn:microsoft.com/office/officeart/2008/layout/VerticalCurvedList"/>
    <dgm:cxn modelId="{16712599-2511-4D02-8627-45ACBF9E8F90}" type="presParOf" srcId="{2516FFE7-BD17-493A-B1E8-A33312CF6A96}" destId="{05677276-7BBC-40FF-A03C-D24C0A78691B}" srcOrd="5" destOrd="0" presId="urn:microsoft.com/office/officeart/2008/layout/VerticalCurvedList"/>
    <dgm:cxn modelId="{6C664E6B-9C43-414D-9FA3-9659067385AF}" type="presParOf" srcId="{2516FFE7-BD17-493A-B1E8-A33312CF6A96}" destId="{30394074-FF2F-47F7-ABFC-3F14BD942799}" srcOrd="6" destOrd="0" presId="urn:microsoft.com/office/officeart/2008/layout/VerticalCurvedList"/>
    <dgm:cxn modelId="{D01E97B7-1882-4837-90AF-46CFF152D99A}" type="presParOf" srcId="{30394074-FF2F-47F7-ABFC-3F14BD942799}" destId="{AB4FC68F-E67C-4E7E-89CC-90968464A14C}" srcOrd="0" destOrd="0" presId="urn:microsoft.com/office/officeart/2008/layout/VerticalCurvedList"/>
    <dgm:cxn modelId="{627114DC-B7D8-4F11-970C-9452E3C2DE7A}" type="presParOf" srcId="{2516FFE7-BD17-493A-B1E8-A33312CF6A96}" destId="{42F2E3AF-FDF0-4707-87F2-0EF3ABEF6D76}" srcOrd="7" destOrd="0" presId="urn:microsoft.com/office/officeart/2008/layout/VerticalCurvedList"/>
    <dgm:cxn modelId="{A73D7A56-9375-4CCF-A57C-FF546DDCBCFE}" type="presParOf" srcId="{2516FFE7-BD17-493A-B1E8-A33312CF6A96}" destId="{34D04D7B-B685-4522-A949-E729C6999FA3}" srcOrd="8" destOrd="0" presId="urn:microsoft.com/office/officeart/2008/layout/VerticalCurvedList"/>
    <dgm:cxn modelId="{5AF6E882-1D17-43C5-A14C-DB3F76D3F207}" type="presParOf" srcId="{34D04D7B-B685-4522-A949-E729C6999FA3}" destId="{179C910E-64C1-4EE1-97E5-350999891CC8}" srcOrd="0" destOrd="0" presId="urn:microsoft.com/office/officeart/2008/layout/VerticalCurvedList"/>
    <dgm:cxn modelId="{F61A7055-DB20-4F99-9C4E-6C05BB36A58B}" type="presParOf" srcId="{2516FFE7-BD17-493A-B1E8-A33312CF6A96}" destId="{0608F145-32EE-4D02-8AF4-2EDA20A010BE}" srcOrd="9" destOrd="0" presId="urn:microsoft.com/office/officeart/2008/layout/VerticalCurvedList"/>
    <dgm:cxn modelId="{D4253FD0-8689-444C-A1ED-B104D0FD3155}" type="presParOf" srcId="{2516FFE7-BD17-493A-B1E8-A33312CF6A96}" destId="{D62A2D01-7EC3-41E1-8DAA-272DC959D4EE}" srcOrd="10" destOrd="0" presId="urn:microsoft.com/office/officeart/2008/layout/VerticalCurvedList"/>
    <dgm:cxn modelId="{5FF0E0E3-B21C-49ED-8149-DAB747126C3D}" type="presParOf" srcId="{D62A2D01-7EC3-41E1-8DAA-272DC959D4EE}" destId="{9316F741-8612-49BB-8AF2-82A605A2A6FB}" srcOrd="0" destOrd="0" presId="urn:microsoft.com/office/officeart/2008/layout/VerticalCurvedList"/>
    <dgm:cxn modelId="{1CD1384D-8126-49E0-A4CD-C250BB378A44}" type="presParOf" srcId="{2516FFE7-BD17-493A-B1E8-A33312CF6A96}" destId="{25FBCD47-28DB-4A0F-855D-7F8DC7262944}" srcOrd="11" destOrd="0" presId="urn:microsoft.com/office/officeart/2008/layout/VerticalCurvedList"/>
    <dgm:cxn modelId="{31C04B3D-BEE2-4120-A1D0-020A374C9C38}" type="presParOf" srcId="{2516FFE7-BD17-493A-B1E8-A33312CF6A96}" destId="{95A1E39C-119E-4BC0-9F3B-6B7459713880}" srcOrd="12" destOrd="0" presId="urn:microsoft.com/office/officeart/2008/layout/VerticalCurvedList"/>
    <dgm:cxn modelId="{115191F3-1074-4C25-9E81-368E28DD02F2}" type="presParOf" srcId="{95A1E39C-119E-4BC0-9F3B-6B7459713880}" destId="{A12748E2-AD8A-4390-BF46-F242329F4E8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CF702BF-B18C-4880-96C4-716A3CFD15C5}" type="doc">
      <dgm:prSet loTypeId="urn:microsoft.com/office/officeart/2008/layout/VerticalCurvedList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A44AE822-6C7B-4CC3-8305-913724513E61}">
      <dgm:prSet phldrT="[Текст]"/>
      <dgm:spPr/>
      <dgm:t>
        <a:bodyPr/>
        <a:lstStyle/>
        <a:p>
          <a:r>
            <a:rPr lang="ru-RU" dirty="0" smtClean="0">
              <a:latin typeface="+mj-lt"/>
            </a:rPr>
            <a:t>Лишенные права заниматься педагогической деятельностью</a:t>
          </a:r>
          <a:endParaRPr lang="ru-RU" dirty="0">
            <a:latin typeface="+mj-lt"/>
          </a:endParaRPr>
        </a:p>
      </dgm:t>
    </dgm:pt>
    <dgm:pt modelId="{87A75FED-1D71-44BE-95F0-254913E01C7D}" type="parTrans" cxnId="{8BC6F738-A478-4088-B150-308637ED3D09}">
      <dgm:prSet/>
      <dgm:spPr/>
      <dgm:t>
        <a:bodyPr/>
        <a:lstStyle/>
        <a:p>
          <a:endParaRPr lang="ru-RU"/>
        </a:p>
      </dgm:t>
    </dgm:pt>
    <dgm:pt modelId="{D2B3C731-54EA-4894-BF00-651719B65B93}" type="sibTrans" cxnId="{8BC6F738-A478-4088-B150-308637ED3D09}">
      <dgm:prSet/>
      <dgm:spPr/>
      <dgm:t>
        <a:bodyPr/>
        <a:lstStyle/>
        <a:p>
          <a:endParaRPr lang="ru-RU"/>
        </a:p>
      </dgm:t>
    </dgm:pt>
    <dgm:pt modelId="{47E8F419-BA3C-4E2A-B0CB-562DD01EBF13}">
      <dgm:prSet phldrT="[Текст]"/>
      <dgm:spPr/>
      <dgm:t>
        <a:bodyPr/>
        <a:lstStyle/>
        <a:p>
          <a:r>
            <a:rPr lang="ru-RU" dirty="0" smtClean="0">
              <a:latin typeface="+mj-lt"/>
            </a:rPr>
            <a:t>Имеющие или имевшие судимость</a:t>
          </a:r>
          <a:endParaRPr lang="ru-RU" dirty="0">
            <a:latin typeface="+mj-lt"/>
          </a:endParaRPr>
        </a:p>
      </dgm:t>
    </dgm:pt>
    <dgm:pt modelId="{DE8172F0-DA4E-48D8-BCC4-8C214307880D}" type="parTrans" cxnId="{9A8C9F1F-377F-4105-AFF7-BED3B5E16293}">
      <dgm:prSet/>
      <dgm:spPr/>
      <dgm:t>
        <a:bodyPr/>
        <a:lstStyle/>
        <a:p>
          <a:endParaRPr lang="ru-RU"/>
        </a:p>
      </dgm:t>
    </dgm:pt>
    <dgm:pt modelId="{0B5FF0CE-651E-4686-AF44-5FC3BBACD83F}" type="sibTrans" cxnId="{9A8C9F1F-377F-4105-AFF7-BED3B5E16293}">
      <dgm:prSet/>
      <dgm:spPr/>
      <dgm:t>
        <a:bodyPr/>
        <a:lstStyle/>
        <a:p>
          <a:endParaRPr lang="ru-RU"/>
        </a:p>
      </dgm:t>
    </dgm:pt>
    <dgm:pt modelId="{9241FAC5-1A88-460C-93C2-B853BC95DE50}">
      <dgm:prSet phldrT="[Текст]"/>
      <dgm:spPr/>
      <dgm:t>
        <a:bodyPr/>
        <a:lstStyle/>
        <a:p>
          <a:r>
            <a:rPr lang="ru-RU" dirty="0" smtClean="0">
              <a:latin typeface="+mj-lt"/>
            </a:rPr>
            <a:t>Признанные недееспособными</a:t>
          </a:r>
          <a:endParaRPr lang="ru-RU" dirty="0">
            <a:latin typeface="+mj-lt"/>
          </a:endParaRPr>
        </a:p>
      </dgm:t>
    </dgm:pt>
    <dgm:pt modelId="{3A36F14E-AEAE-478B-BA04-362BFF5D67BB}" type="parTrans" cxnId="{1DE01AA7-7ECF-467B-BE91-6B6FE9F63097}">
      <dgm:prSet/>
      <dgm:spPr/>
      <dgm:t>
        <a:bodyPr/>
        <a:lstStyle/>
        <a:p>
          <a:endParaRPr lang="ru-RU"/>
        </a:p>
      </dgm:t>
    </dgm:pt>
    <dgm:pt modelId="{436BBF35-9945-463B-A481-C14DAE2D5980}" type="sibTrans" cxnId="{1DE01AA7-7ECF-467B-BE91-6B6FE9F63097}">
      <dgm:prSet/>
      <dgm:spPr/>
      <dgm:t>
        <a:bodyPr/>
        <a:lstStyle/>
        <a:p>
          <a:endParaRPr lang="ru-RU"/>
        </a:p>
      </dgm:t>
    </dgm:pt>
    <dgm:pt modelId="{DEBE2BF9-D142-4059-B3BD-C5D8087BA513}">
      <dgm:prSet/>
      <dgm:spPr/>
      <dgm:t>
        <a:bodyPr/>
        <a:lstStyle/>
        <a:p>
          <a:r>
            <a:rPr lang="ru-RU" dirty="0" smtClean="0">
              <a:latin typeface="+mj-lt"/>
            </a:rPr>
            <a:t>Имеющие заболевания</a:t>
          </a:r>
          <a:endParaRPr lang="ru-RU" dirty="0">
            <a:latin typeface="+mj-lt"/>
          </a:endParaRPr>
        </a:p>
      </dgm:t>
    </dgm:pt>
    <dgm:pt modelId="{5BF345DD-EF64-41BF-ADD2-43152DC5348F}" type="parTrans" cxnId="{524F5DF3-D6CA-4905-91F5-377E13A4131D}">
      <dgm:prSet/>
      <dgm:spPr/>
      <dgm:t>
        <a:bodyPr/>
        <a:lstStyle/>
        <a:p>
          <a:endParaRPr lang="ru-RU"/>
        </a:p>
      </dgm:t>
    </dgm:pt>
    <dgm:pt modelId="{CBE17A55-7D09-47B2-97E6-67234ACB03F7}" type="sibTrans" cxnId="{524F5DF3-D6CA-4905-91F5-377E13A4131D}">
      <dgm:prSet/>
      <dgm:spPr/>
      <dgm:t>
        <a:bodyPr/>
        <a:lstStyle/>
        <a:p>
          <a:endParaRPr lang="ru-RU"/>
        </a:p>
      </dgm:t>
    </dgm:pt>
    <dgm:pt modelId="{B7A74A34-0125-4C83-B4B7-3A8F0540936F}" type="pres">
      <dgm:prSet presAssocID="{7CF702BF-B18C-4880-96C4-716A3CFD15C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323A2EC1-0E00-4183-B40E-7C35C0BB55FD}" type="pres">
      <dgm:prSet presAssocID="{7CF702BF-B18C-4880-96C4-716A3CFD15C5}" presName="Name1" presStyleCnt="0"/>
      <dgm:spPr/>
      <dgm:t>
        <a:bodyPr/>
        <a:lstStyle/>
        <a:p>
          <a:endParaRPr lang="ru-RU"/>
        </a:p>
      </dgm:t>
    </dgm:pt>
    <dgm:pt modelId="{A4820FC9-9958-4D5B-97C6-04396EC52D0F}" type="pres">
      <dgm:prSet presAssocID="{7CF702BF-B18C-4880-96C4-716A3CFD15C5}" presName="cycle" presStyleCnt="0"/>
      <dgm:spPr/>
      <dgm:t>
        <a:bodyPr/>
        <a:lstStyle/>
        <a:p>
          <a:endParaRPr lang="ru-RU"/>
        </a:p>
      </dgm:t>
    </dgm:pt>
    <dgm:pt modelId="{2BF95EAD-22B7-4E55-B390-13EB6C7E4CE7}" type="pres">
      <dgm:prSet presAssocID="{7CF702BF-B18C-4880-96C4-716A3CFD15C5}" presName="srcNode" presStyleLbl="node1" presStyleIdx="0" presStyleCnt="4"/>
      <dgm:spPr/>
      <dgm:t>
        <a:bodyPr/>
        <a:lstStyle/>
        <a:p>
          <a:endParaRPr lang="ru-RU"/>
        </a:p>
      </dgm:t>
    </dgm:pt>
    <dgm:pt modelId="{19D89175-4042-4A9D-8BD7-4868AA956A46}" type="pres">
      <dgm:prSet presAssocID="{7CF702BF-B18C-4880-96C4-716A3CFD15C5}" presName="conn" presStyleLbl="parChTrans1D2" presStyleIdx="0" presStyleCnt="1"/>
      <dgm:spPr/>
      <dgm:t>
        <a:bodyPr/>
        <a:lstStyle/>
        <a:p>
          <a:endParaRPr lang="ru-RU"/>
        </a:p>
      </dgm:t>
    </dgm:pt>
    <dgm:pt modelId="{00AE8236-2F67-49A1-B2D5-7930EB8AD5E4}" type="pres">
      <dgm:prSet presAssocID="{7CF702BF-B18C-4880-96C4-716A3CFD15C5}" presName="extraNode" presStyleLbl="node1" presStyleIdx="0" presStyleCnt="4"/>
      <dgm:spPr/>
      <dgm:t>
        <a:bodyPr/>
        <a:lstStyle/>
        <a:p>
          <a:endParaRPr lang="ru-RU"/>
        </a:p>
      </dgm:t>
    </dgm:pt>
    <dgm:pt modelId="{ED938A16-B3CF-4EF3-B5C6-C4F166BADBEC}" type="pres">
      <dgm:prSet presAssocID="{7CF702BF-B18C-4880-96C4-716A3CFD15C5}" presName="dstNode" presStyleLbl="node1" presStyleIdx="0" presStyleCnt="4"/>
      <dgm:spPr/>
      <dgm:t>
        <a:bodyPr/>
        <a:lstStyle/>
        <a:p>
          <a:endParaRPr lang="ru-RU"/>
        </a:p>
      </dgm:t>
    </dgm:pt>
    <dgm:pt modelId="{5FBD382D-EED9-4C55-A93D-93945563251F}" type="pres">
      <dgm:prSet presAssocID="{A44AE822-6C7B-4CC3-8305-913724513E61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1EB5B8-8496-4BD8-B0BA-7EAB6365FCEC}" type="pres">
      <dgm:prSet presAssocID="{A44AE822-6C7B-4CC3-8305-913724513E61}" presName="accent_1" presStyleCnt="0"/>
      <dgm:spPr/>
      <dgm:t>
        <a:bodyPr/>
        <a:lstStyle/>
        <a:p>
          <a:endParaRPr lang="ru-RU"/>
        </a:p>
      </dgm:t>
    </dgm:pt>
    <dgm:pt modelId="{B6BBC715-2478-4DF8-BA6E-A5B60F683AD1}" type="pres">
      <dgm:prSet presAssocID="{A44AE822-6C7B-4CC3-8305-913724513E61}" presName="accentRepeatNode" presStyleLbl="solidFgAcc1" presStyleIdx="0" presStyleCnt="4"/>
      <dgm:spPr/>
      <dgm:t>
        <a:bodyPr/>
        <a:lstStyle/>
        <a:p>
          <a:endParaRPr lang="ru-RU"/>
        </a:p>
      </dgm:t>
    </dgm:pt>
    <dgm:pt modelId="{DAAD6007-B76F-4DDD-A8E9-79264E989FDB}" type="pres">
      <dgm:prSet presAssocID="{47E8F419-BA3C-4E2A-B0CB-562DD01EBF13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2EAE26-D9D7-4DAA-B814-5978626B46FE}" type="pres">
      <dgm:prSet presAssocID="{47E8F419-BA3C-4E2A-B0CB-562DD01EBF13}" presName="accent_2" presStyleCnt="0"/>
      <dgm:spPr/>
      <dgm:t>
        <a:bodyPr/>
        <a:lstStyle/>
        <a:p>
          <a:endParaRPr lang="ru-RU"/>
        </a:p>
      </dgm:t>
    </dgm:pt>
    <dgm:pt modelId="{82B69A2B-FF90-4A03-AE33-1986D7B940CF}" type="pres">
      <dgm:prSet presAssocID="{47E8F419-BA3C-4E2A-B0CB-562DD01EBF13}" presName="accentRepeatNode" presStyleLbl="solidFgAcc1" presStyleIdx="1" presStyleCnt="4"/>
      <dgm:spPr/>
      <dgm:t>
        <a:bodyPr/>
        <a:lstStyle/>
        <a:p>
          <a:endParaRPr lang="ru-RU"/>
        </a:p>
      </dgm:t>
    </dgm:pt>
    <dgm:pt modelId="{4F3A86B9-285D-4E98-B993-9BA0DC0B0D6A}" type="pres">
      <dgm:prSet presAssocID="{9241FAC5-1A88-460C-93C2-B853BC95DE50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6CDC2B-59C4-46A7-9587-3DCE97DD3554}" type="pres">
      <dgm:prSet presAssocID="{9241FAC5-1A88-460C-93C2-B853BC95DE50}" presName="accent_3" presStyleCnt="0"/>
      <dgm:spPr/>
      <dgm:t>
        <a:bodyPr/>
        <a:lstStyle/>
        <a:p>
          <a:endParaRPr lang="ru-RU"/>
        </a:p>
      </dgm:t>
    </dgm:pt>
    <dgm:pt modelId="{14F672EA-E812-4A2E-A9AB-103CF253FAF8}" type="pres">
      <dgm:prSet presAssocID="{9241FAC5-1A88-460C-93C2-B853BC95DE50}" presName="accentRepeatNode" presStyleLbl="solidFgAcc1" presStyleIdx="2" presStyleCnt="4"/>
      <dgm:spPr/>
      <dgm:t>
        <a:bodyPr/>
        <a:lstStyle/>
        <a:p>
          <a:endParaRPr lang="ru-RU"/>
        </a:p>
      </dgm:t>
    </dgm:pt>
    <dgm:pt modelId="{74FF35E0-7FCA-48F7-9231-9444D017C1B3}" type="pres">
      <dgm:prSet presAssocID="{DEBE2BF9-D142-4059-B3BD-C5D8087BA513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8AD9B5-826C-4623-BAE0-46941FF9F7D9}" type="pres">
      <dgm:prSet presAssocID="{DEBE2BF9-D142-4059-B3BD-C5D8087BA513}" presName="accent_4" presStyleCnt="0"/>
      <dgm:spPr/>
      <dgm:t>
        <a:bodyPr/>
        <a:lstStyle/>
        <a:p>
          <a:endParaRPr lang="ru-RU"/>
        </a:p>
      </dgm:t>
    </dgm:pt>
    <dgm:pt modelId="{BD5CF8DA-FB5E-4F69-81B3-35CD59AB079C}" type="pres">
      <dgm:prSet presAssocID="{DEBE2BF9-D142-4059-B3BD-C5D8087BA513}" presName="accentRepeatNode" presStyleLbl="solidFgAcc1" presStyleIdx="3" presStyleCnt="4"/>
      <dgm:spPr/>
      <dgm:t>
        <a:bodyPr/>
        <a:lstStyle/>
        <a:p>
          <a:endParaRPr lang="ru-RU"/>
        </a:p>
      </dgm:t>
    </dgm:pt>
  </dgm:ptLst>
  <dgm:cxnLst>
    <dgm:cxn modelId="{EE2271E9-C2A6-4628-A79E-B27711C36A72}" type="presOf" srcId="{DEBE2BF9-D142-4059-B3BD-C5D8087BA513}" destId="{74FF35E0-7FCA-48F7-9231-9444D017C1B3}" srcOrd="0" destOrd="0" presId="urn:microsoft.com/office/officeart/2008/layout/VerticalCurvedList"/>
    <dgm:cxn modelId="{E9378D26-9833-4F19-93D0-EB32ADDB031A}" type="presOf" srcId="{9241FAC5-1A88-460C-93C2-B853BC95DE50}" destId="{4F3A86B9-285D-4E98-B993-9BA0DC0B0D6A}" srcOrd="0" destOrd="0" presId="urn:microsoft.com/office/officeart/2008/layout/VerticalCurvedList"/>
    <dgm:cxn modelId="{1DE01AA7-7ECF-467B-BE91-6B6FE9F63097}" srcId="{7CF702BF-B18C-4880-96C4-716A3CFD15C5}" destId="{9241FAC5-1A88-460C-93C2-B853BC95DE50}" srcOrd="2" destOrd="0" parTransId="{3A36F14E-AEAE-478B-BA04-362BFF5D67BB}" sibTransId="{436BBF35-9945-463B-A481-C14DAE2D5980}"/>
    <dgm:cxn modelId="{8BC6F738-A478-4088-B150-308637ED3D09}" srcId="{7CF702BF-B18C-4880-96C4-716A3CFD15C5}" destId="{A44AE822-6C7B-4CC3-8305-913724513E61}" srcOrd="0" destOrd="0" parTransId="{87A75FED-1D71-44BE-95F0-254913E01C7D}" sibTransId="{D2B3C731-54EA-4894-BF00-651719B65B93}"/>
    <dgm:cxn modelId="{524F5DF3-D6CA-4905-91F5-377E13A4131D}" srcId="{7CF702BF-B18C-4880-96C4-716A3CFD15C5}" destId="{DEBE2BF9-D142-4059-B3BD-C5D8087BA513}" srcOrd="3" destOrd="0" parTransId="{5BF345DD-EF64-41BF-ADD2-43152DC5348F}" sibTransId="{CBE17A55-7D09-47B2-97E6-67234ACB03F7}"/>
    <dgm:cxn modelId="{E16C7EDC-F943-4C6C-8250-CDC57D7E9D5B}" type="presOf" srcId="{D2B3C731-54EA-4894-BF00-651719B65B93}" destId="{19D89175-4042-4A9D-8BD7-4868AA956A46}" srcOrd="0" destOrd="0" presId="urn:microsoft.com/office/officeart/2008/layout/VerticalCurvedList"/>
    <dgm:cxn modelId="{0E77002A-501D-45BB-B003-FD32DD60C528}" type="presOf" srcId="{A44AE822-6C7B-4CC3-8305-913724513E61}" destId="{5FBD382D-EED9-4C55-A93D-93945563251F}" srcOrd="0" destOrd="0" presId="urn:microsoft.com/office/officeart/2008/layout/VerticalCurvedList"/>
    <dgm:cxn modelId="{FF82A443-80DE-44F4-900D-D3E0DDA82937}" type="presOf" srcId="{7CF702BF-B18C-4880-96C4-716A3CFD15C5}" destId="{B7A74A34-0125-4C83-B4B7-3A8F0540936F}" srcOrd="0" destOrd="0" presId="urn:microsoft.com/office/officeart/2008/layout/VerticalCurvedList"/>
    <dgm:cxn modelId="{9A8C9F1F-377F-4105-AFF7-BED3B5E16293}" srcId="{7CF702BF-B18C-4880-96C4-716A3CFD15C5}" destId="{47E8F419-BA3C-4E2A-B0CB-562DD01EBF13}" srcOrd="1" destOrd="0" parTransId="{DE8172F0-DA4E-48D8-BCC4-8C214307880D}" sibTransId="{0B5FF0CE-651E-4686-AF44-5FC3BBACD83F}"/>
    <dgm:cxn modelId="{5A7575AE-53A3-4014-ABDA-293A3CBFB1C8}" type="presOf" srcId="{47E8F419-BA3C-4E2A-B0CB-562DD01EBF13}" destId="{DAAD6007-B76F-4DDD-A8E9-79264E989FDB}" srcOrd="0" destOrd="0" presId="urn:microsoft.com/office/officeart/2008/layout/VerticalCurvedList"/>
    <dgm:cxn modelId="{4A2F837A-1FB0-4D90-8437-F935CD6A746B}" type="presParOf" srcId="{B7A74A34-0125-4C83-B4B7-3A8F0540936F}" destId="{323A2EC1-0E00-4183-B40E-7C35C0BB55FD}" srcOrd="0" destOrd="0" presId="urn:microsoft.com/office/officeart/2008/layout/VerticalCurvedList"/>
    <dgm:cxn modelId="{FD24D522-333B-4603-AFA1-65FB73CBEE00}" type="presParOf" srcId="{323A2EC1-0E00-4183-B40E-7C35C0BB55FD}" destId="{A4820FC9-9958-4D5B-97C6-04396EC52D0F}" srcOrd="0" destOrd="0" presId="urn:microsoft.com/office/officeart/2008/layout/VerticalCurvedList"/>
    <dgm:cxn modelId="{35303AC4-1675-444C-AC29-D8E92D807807}" type="presParOf" srcId="{A4820FC9-9958-4D5B-97C6-04396EC52D0F}" destId="{2BF95EAD-22B7-4E55-B390-13EB6C7E4CE7}" srcOrd="0" destOrd="0" presId="urn:microsoft.com/office/officeart/2008/layout/VerticalCurvedList"/>
    <dgm:cxn modelId="{4863A91C-B102-4756-9C18-21C88AF1506E}" type="presParOf" srcId="{A4820FC9-9958-4D5B-97C6-04396EC52D0F}" destId="{19D89175-4042-4A9D-8BD7-4868AA956A46}" srcOrd="1" destOrd="0" presId="urn:microsoft.com/office/officeart/2008/layout/VerticalCurvedList"/>
    <dgm:cxn modelId="{9A04E389-6B2C-4194-9FA9-15E1F44C10BF}" type="presParOf" srcId="{A4820FC9-9958-4D5B-97C6-04396EC52D0F}" destId="{00AE8236-2F67-49A1-B2D5-7930EB8AD5E4}" srcOrd="2" destOrd="0" presId="urn:microsoft.com/office/officeart/2008/layout/VerticalCurvedList"/>
    <dgm:cxn modelId="{82466BA5-FB71-4B03-9FC9-918298CF0FB9}" type="presParOf" srcId="{A4820FC9-9958-4D5B-97C6-04396EC52D0F}" destId="{ED938A16-B3CF-4EF3-B5C6-C4F166BADBEC}" srcOrd="3" destOrd="0" presId="urn:microsoft.com/office/officeart/2008/layout/VerticalCurvedList"/>
    <dgm:cxn modelId="{014A3E5C-A887-4984-B7E1-CFDBFDACE1D8}" type="presParOf" srcId="{323A2EC1-0E00-4183-B40E-7C35C0BB55FD}" destId="{5FBD382D-EED9-4C55-A93D-93945563251F}" srcOrd="1" destOrd="0" presId="urn:microsoft.com/office/officeart/2008/layout/VerticalCurvedList"/>
    <dgm:cxn modelId="{A2C9EB6C-855A-49F3-8859-4C5114405EC1}" type="presParOf" srcId="{323A2EC1-0E00-4183-B40E-7C35C0BB55FD}" destId="{181EB5B8-8496-4BD8-B0BA-7EAB6365FCEC}" srcOrd="2" destOrd="0" presId="urn:microsoft.com/office/officeart/2008/layout/VerticalCurvedList"/>
    <dgm:cxn modelId="{02B03B82-9956-461B-8B69-A4FB8AC6EE3A}" type="presParOf" srcId="{181EB5B8-8496-4BD8-B0BA-7EAB6365FCEC}" destId="{B6BBC715-2478-4DF8-BA6E-A5B60F683AD1}" srcOrd="0" destOrd="0" presId="urn:microsoft.com/office/officeart/2008/layout/VerticalCurvedList"/>
    <dgm:cxn modelId="{67CC4F9E-8965-48A2-8460-E69C8020BF26}" type="presParOf" srcId="{323A2EC1-0E00-4183-B40E-7C35C0BB55FD}" destId="{DAAD6007-B76F-4DDD-A8E9-79264E989FDB}" srcOrd="3" destOrd="0" presId="urn:microsoft.com/office/officeart/2008/layout/VerticalCurvedList"/>
    <dgm:cxn modelId="{7E2EDDE7-21BE-4357-A924-4488E6A91B27}" type="presParOf" srcId="{323A2EC1-0E00-4183-B40E-7C35C0BB55FD}" destId="{A92EAE26-D9D7-4DAA-B814-5978626B46FE}" srcOrd="4" destOrd="0" presId="urn:microsoft.com/office/officeart/2008/layout/VerticalCurvedList"/>
    <dgm:cxn modelId="{BA2FB725-B1E7-4955-BA9C-2EED43DB5E0B}" type="presParOf" srcId="{A92EAE26-D9D7-4DAA-B814-5978626B46FE}" destId="{82B69A2B-FF90-4A03-AE33-1986D7B940CF}" srcOrd="0" destOrd="0" presId="urn:microsoft.com/office/officeart/2008/layout/VerticalCurvedList"/>
    <dgm:cxn modelId="{7A8C2FBA-C2DA-4E98-9D18-DCE446224DE5}" type="presParOf" srcId="{323A2EC1-0E00-4183-B40E-7C35C0BB55FD}" destId="{4F3A86B9-285D-4E98-B993-9BA0DC0B0D6A}" srcOrd="5" destOrd="0" presId="urn:microsoft.com/office/officeart/2008/layout/VerticalCurvedList"/>
    <dgm:cxn modelId="{50FA3C40-342A-4874-831C-1B22B730B434}" type="presParOf" srcId="{323A2EC1-0E00-4183-B40E-7C35C0BB55FD}" destId="{7C6CDC2B-59C4-46A7-9587-3DCE97DD3554}" srcOrd="6" destOrd="0" presId="urn:microsoft.com/office/officeart/2008/layout/VerticalCurvedList"/>
    <dgm:cxn modelId="{5C8D36FF-315D-4F6A-BB42-91697B378421}" type="presParOf" srcId="{7C6CDC2B-59C4-46A7-9587-3DCE97DD3554}" destId="{14F672EA-E812-4A2E-A9AB-103CF253FAF8}" srcOrd="0" destOrd="0" presId="urn:microsoft.com/office/officeart/2008/layout/VerticalCurvedList"/>
    <dgm:cxn modelId="{495A9F9B-7CA9-48E8-8FAE-A39A41EE6EE5}" type="presParOf" srcId="{323A2EC1-0E00-4183-B40E-7C35C0BB55FD}" destId="{74FF35E0-7FCA-48F7-9231-9444D017C1B3}" srcOrd="7" destOrd="0" presId="urn:microsoft.com/office/officeart/2008/layout/VerticalCurvedList"/>
    <dgm:cxn modelId="{08CF9863-5C2A-4436-8D97-AE3495D1B294}" type="presParOf" srcId="{323A2EC1-0E00-4183-B40E-7C35C0BB55FD}" destId="{5F8AD9B5-826C-4623-BAE0-46941FF9F7D9}" srcOrd="8" destOrd="0" presId="urn:microsoft.com/office/officeart/2008/layout/VerticalCurvedList"/>
    <dgm:cxn modelId="{630CC58B-7585-4903-BEF2-68FF88128C07}" type="presParOf" srcId="{5F8AD9B5-826C-4623-BAE0-46941FF9F7D9}" destId="{BD5CF8DA-FB5E-4F69-81B3-35CD59AB079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2EE4820-7DEB-49A3-9C28-0B46FE8FBFC7}" type="doc">
      <dgm:prSet loTypeId="urn:microsoft.com/office/officeart/2008/layout/VerticalCurvedList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D0772081-C24D-429C-97D8-71B9846A033F}">
      <dgm:prSet phldrT="[Текст]" custT="1"/>
      <dgm:spPr/>
      <dgm:t>
        <a:bodyPr/>
        <a:lstStyle/>
        <a:p>
          <a:r>
            <a:rPr lang="ru-RU" sz="2000" dirty="0" smtClean="0">
              <a:latin typeface="+mj-lt"/>
            </a:rPr>
            <a:t>Организовывать различные виды детской деятельности</a:t>
          </a:r>
          <a:endParaRPr lang="ru-RU" sz="2000" dirty="0">
            <a:latin typeface="+mj-lt"/>
          </a:endParaRPr>
        </a:p>
      </dgm:t>
    </dgm:pt>
    <dgm:pt modelId="{DE1814A6-D7C7-40BA-91FB-3C524505AC3D}" type="parTrans" cxnId="{B3C0B64D-7A20-4D2E-9D61-AD010B7A24A6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3FD61857-5193-46E6-BB4E-B31F8D7A93E0}" type="sibTrans" cxnId="{B3C0B64D-7A20-4D2E-9D61-AD010B7A24A6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87FFC2D4-1C1B-419F-B1BD-9316942F3916}">
      <dgm:prSet phldrT="[Текст]" custT="1"/>
      <dgm:spPr/>
      <dgm:t>
        <a:bodyPr/>
        <a:lstStyle/>
        <a:p>
          <a:r>
            <a:rPr lang="ru-RU" sz="2000" dirty="0" smtClean="0">
              <a:latin typeface="+mj-lt"/>
            </a:rPr>
            <a:t>Применять методы развития детей</a:t>
          </a:r>
          <a:endParaRPr lang="ru-RU" sz="2000" dirty="0">
            <a:latin typeface="+mj-lt"/>
          </a:endParaRPr>
        </a:p>
      </dgm:t>
    </dgm:pt>
    <dgm:pt modelId="{E633C9A2-5BE4-4FBC-9CB3-2980D76B5E4B}" type="parTrans" cxnId="{182BF842-9F49-48B4-9373-D5A6FA68FC9A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90DEFF21-61F1-4931-A645-8ABDDBE94655}" type="sibTrans" cxnId="{182BF842-9F49-48B4-9373-D5A6FA68FC9A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F92E9B4A-DECE-457F-97BE-6E0ED583B352}">
      <dgm:prSet custT="1"/>
      <dgm:spPr/>
      <dgm:t>
        <a:bodyPr/>
        <a:lstStyle/>
        <a:p>
          <a:r>
            <a:rPr lang="ru-RU" sz="2000" dirty="0" smtClean="0">
              <a:latin typeface="+mj-lt"/>
            </a:rPr>
            <a:t>Владеть ИКТ-компетентностями</a:t>
          </a:r>
          <a:endParaRPr lang="ru-RU" sz="2000" dirty="0">
            <a:latin typeface="+mj-lt"/>
          </a:endParaRPr>
        </a:p>
      </dgm:t>
    </dgm:pt>
    <dgm:pt modelId="{74681D61-6E68-4673-8395-D1A26A6C3FBF}" type="parTrans" cxnId="{CB8A210F-0C22-4AD8-A7A1-F6DAF339AD80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7AEB5F2D-6486-499D-A457-534858BAE82E}" type="sibTrans" cxnId="{CB8A210F-0C22-4AD8-A7A1-F6DAF339AD80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B6308FFF-7C8F-44FB-9F84-43B8C17D1B84}">
      <dgm:prSet custT="1"/>
      <dgm:spPr/>
      <dgm:t>
        <a:bodyPr/>
        <a:lstStyle/>
        <a:p>
          <a:r>
            <a:rPr lang="ru-RU" sz="2000" dirty="0" smtClean="0">
              <a:latin typeface="+mj-lt"/>
            </a:rPr>
            <a:t>Владеть всеми видами развивающих деятельностей дошкольника </a:t>
          </a:r>
        </a:p>
      </dgm:t>
    </dgm:pt>
    <dgm:pt modelId="{1ACCAA57-4EA6-4F8A-AA3C-E5BECA7E1DF2}" type="parTrans" cxnId="{2C2CD0C5-80FD-4CC9-85AD-38ECD46E2978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A073E8D0-BA08-49F2-96AF-AA49253D0E66}" type="sibTrans" cxnId="{2C2CD0C5-80FD-4CC9-85AD-38ECD46E2978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DF05BF4A-7A44-4E7F-BFDB-CD3ABD970FBA}">
      <dgm:prSet custT="1"/>
      <dgm:spPr/>
      <dgm:t>
        <a:bodyPr/>
        <a:lstStyle/>
        <a:p>
          <a:r>
            <a:rPr lang="ru-RU" sz="2000" smtClean="0">
              <a:latin typeface="+mj-lt"/>
            </a:rPr>
            <a:t>Выстраивать партнерское взаимодействие с родителями (законными представителями)</a:t>
          </a:r>
          <a:endParaRPr lang="ru-RU" sz="2000" dirty="0">
            <a:latin typeface="+mj-lt"/>
          </a:endParaRPr>
        </a:p>
      </dgm:t>
    </dgm:pt>
    <dgm:pt modelId="{E17C2D09-D009-4BAB-A214-4F83CCA02B49}" type="parTrans" cxnId="{2078A5BD-761B-441C-846E-56C34E519C5E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6CB1DCB9-535C-48C7-9718-8117CA29EE60}" type="sibTrans" cxnId="{2078A5BD-761B-441C-846E-56C34E519C5E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60A8DFEC-859E-4DF2-A4C5-8D3F1AB8F704}">
      <dgm:prSet custT="1"/>
      <dgm:spPr/>
      <dgm:t>
        <a:bodyPr/>
        <a:lstStyle/>
        <a:p>
          <a:r>
            <a:rPr lang="ru-RU" sz="2000" smtClean="0">
              <a:latin typeface="+mj-lt"/>
            </a:rPr>
            <a:t>Использовать методы и средства анализа психолого-педагогического мониторинга</a:t>
          </a:r>
          <a:endParaRPr lang="ru-RU" sz="2000" dirty="0" smtClean="0">
            <a:latin typeface="+mj-lt"/>
          </a:endParaRPr>
        </a:p>
      </dgm:t>
    </dgm:pt>
    <dgm:pt modelId="{9635B4AE-6908-44C9-8B15-9E3D401F1495}" type="parTrans" cxnId="{08B8EDFE-30B4-473E-8F34-76882A6678C6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45C53FD9-DF2B-4656-A0A8-42CFEB2C8C97}" type="sibTrans" cxnId="{08B8EDFE-30B4-473E-8F34-76882A6678C6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F5CED2AD-A1F3-477C-BB48-A49DCA6CF843}" type="pres">
      <dgm:prSet presAssocID="{02EE4820-7DEB-49A3-9C28-0B46FE8FBFC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4F31CDB3-E5DC-4D3A-8843-0CA903ADC9A4}" type="pres">
      <dgm:prSet presAssocID="{02EE4820-7DEB-49A3-9C28-0B46FE8FBFC7}" presName="Name1" presStyleCnt="0"/>
      <dgm:spPr/>
      <dgm:t>
        <a:bodyPr/>
        <a:lstStyle/>
        <a:p>
          <a:endParaRPr lang="ru-RU"/>
        </a:p>
      </dgm:t>
    </dgm:pt>
    <dgm:pt modelId="{5E3A3D00-2A5D-47B2-AFD5-D3FE0CC1FA6A}" type="pres">
      <dgm:prSet presAssocID="{02EE4820-7DEB-49A3-9C28-0B46FE8FBFC7}" presName="cycle" presStyleCnt="0"/>
      <dgm:spPr/>
      <dgm:t>
        <a:bodyPr/>
        <a:lstStyle/>
        <a:p>
          <a:endParaRPr lang="ru-RU"/>
        </a:p>
      </dgm:t>
    </dgm:pt>
    <dgm:pt modelId="{95D128D0-F0C0-4249-8E47-238A55C885FA}" type="pres">
      <dgm:prSet presAssocID="{02EE4820-7DEB-49A3-9C28-0B46FE8FBFC7}" presName="srcNode" presStyleLbl="node1" presStyleIdx="0" presStyleCnt="6"/>
      <dgm:spPr/>
      <dgm:t>
        <a:bodyPr/>
        <a:lstStyle/>
        <a:p>
          <a:endParaRPr lang="ru-RU"/>
        </a:p>
      </dgm:t>
    </dgm:pt>
    <dgm:pt modelId="{DEE4725F-A610-4954-A7BD-04BA651C8BA8}" type="pres">
      <dgm:prSet presAssocID="{02EE4820-7DEB-49A3-9C28-0B46FE8FBFC7}" presName="conn" presStyleLbl="parChTrans1D2" presStyleIdx="0" presStyleCnt="1"/>
      <dgm:spPr/>
      <dgm:t>
        <a:bodyPr/>
        <a:lstStyle/>
        <a:p>
          <a:endParaRPr lang="ru-RU"/>
        </a:p>
      </dgm:t>
    </dgm:pt>
    <dgm:pt modelId="{8AEF9660-8D3D-4F69-94FE-5A20F3DC89FB}" type="pres">
      <dgm:prSet presAssocID="{02EE4820-7DEB-49A3-9C28-0B46FE8FBFC7}" presName="extraNode" presStyleLbl="node1" presStyleIdx="0" presStyleCnt="6"/>
      <dgm:spPr/>
      <dgm:t>
        <a:bodyPr/>
        <a:lstStyle/>
        <a:p>
          <a:endParaRPr lang="ru-RU"/>
        </a:p>
      </dgm:t>
    </dgm:pt>
    <dgm:pt modelId="{FD547F08-8299-4BEF-A3A5-47CF6CB751DF}" type="pres">
      <dgm:prSet presAssocID="{02EE4820-7DEB-49A3-9C28-0B46FE8FBFC7}" presName="dstNode" presStyleLbl="node1" presStyleIdx="0" presStyleCnt="6"/>
      <dgm:spPr/>
      <dgm:t>
        <a:bodyPr/>
        <a:lstStyle/>
        <a:p>
          <a:endParaRPr lang="ru-RU"/>
        </a:p>
      </dgm:t>
    </dgm:pt>
    <dgm:pt modelId="{83F1AD7F-4E1A-4748-AC28-1721785BBDC4}" type="pres">
      <dgm:prSet presAssocID="{D0772081-C24D-429C-97D8-71B9846A033F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B6238F-3DD3-4C48-A2A0-07E8AE4D99C5}" type="pres">
      <dgm:prSet presAssocID="{D0772081-C24D-429C-97D8-71B9846A033F}" presName="accent_1" presStyleCnt="0"/>
      <dgm:spPr/>
      <dgm:t>
        <a:bodyPr/>
        <a:lstStyle/>
        <a:p>
          <a:endParaRPr lang="ru-RU"/>
        </a:p>
      </dgm:t>
    </dgm:pt>
    <dgm:pt modelId="{49512D71-DE60-4816-9070-A3F177F7A4BA}" type="pres">
      <dgm:prSet presAssocID="{D0772081-C24D-429C-97D8-71B9846A033F}" presName="accentRepeatNode" presStyleLbl="solidFgAcc1" presStyleIdx="0" presStyleCnt="6"/>
      <dgm:spPr/>
      <dgm:t>
        <a:bodyPr/>
        <a:lstStyle/>
        <a:p>
          <a:endParaRPr lang="ru-RU"/>
        </a:p>
      </dgm:t>
    </dgm:pt>
    <dgm:pt modelId="{920F5D3C-6F46-4DD9-824E-E14FF0736689}" type="pres">
      <dgm:prSet presAssocID="{87FFC2D4-1C1B-419F-B1BD-9316942F3916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27231B-1390-470E-B9D7-F578BDE3CE2F}" type="pres">
      <dgm:prSet presAssocID="{87FFC2D4-1C1B-419F-B1BD-9316942F3916}" presName="accent_2" presStyleCnt="0"/>
      <dgm:spPr/>
      <dgm:t>
        <a:bodyPr/>
        <a:lstStyle/>
        <a:p>
          <a:endParaRPr lang="ru-RU"/>
        </a:p>
      </dgm:t>
    </dgm:pt>
    <dgm:pt modelId="{80ECDD3C-A8A0-4BE1-9F52-210EE4AAC361}" type="pres">
      <dgm:prSet presAssocID="{87FFC2D4-1C1B-419F-B1BD-9316942F3916}" presName="accentRepeatNode" presStyleLbl="solidFgAcc1" presStyleIdx="1" presStyleCnt="6"/>
      <dgm:spPr/>
      <dgm:t>
        <a:bodyPr/>
        <a:lstStyle/>
        <a:p>
          <a:endParaRPr lang="ru-RU"/>
        </a:p>
      </dgm:t>
    </dgm:pt>
    <dgm:pt modelId="{C0FE44D0-A434-4000-8B39-284BEBD1DE6C}" type="pres">
      <dgm:prSet presAssocID="{B6308FFF-7C8F-44FB-9F84-43B8C17D1B84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5F6C29-0D5E-43DB-B9A9-04F7A9153838}" type="pres">
      <dgm:prSet presAssocID="{B6308FFF-7C8F-44FB-9F84-43B8C17D1B84}" presName="accent_3" presStyleCnt="0"/>
      <dgm:spPr/>
    </dgm:pt>
    <dgm:pt modelId="{C160D6DB-07A1-4D69-B377-A2CE312BFBA0}" type="pres">
      <dgm:prSet presAssocID="{B6308FFF-7C8F-44FB-9F84-43B8C17D1B84}" presName="accentRepeatNode" presStyleLbl="solidFgAcc1" presStyleIdx="2" presStyleCnt="6"/>
      <dgm:spPr/>
    </dgm:pt>
    <dgm:pt modelId="{28B409E9-BF33-446E-9401-A19EE536FA58}" type="pres">
      <dgm:prSet presAssocID="{60A8DFEC-859E-4DF2-A4C5-8D3F1AB8F704}" presName="text_4" presStyleLbl="node1" presStyleIdx="3" presStyleCnt="6">
        <dgm:presLayoutVars>
          <dgm:bulletEnabled val="1"/>
        </dgm:presLayoutVars>
      </dgm:prSet>
      <dgm:spPr/>
    </dgm:pt>
    <dgm:pt modelId="{40212C46-3082-4E72-843C-FD34E54081D1}" type="pres">
      <dgm:prSet presAssocID="{60A8DFEC-859E-4DF2-A4C5-8D3F1AB8F704}" presName="accent_4" presStyleCnt="0"/>
      <dgm:spPr/>
    </dgm:pt>
    <dgm:pt modelId="{891AA338-8073-4BBC-9ED2-AD0E7C8FFFAB}" type="pres">
      <dgm:prSet presAssocID="{60A8DFEC-859E-4DF2-A4C5-8D3F1AB8F704}" presName="accentRepeatNode" presStyleLbl="solidFgAcc1" presStyleIdx="3" presStyleCnt="6"/>
      <dgm:spPr/>
    </dgm:pt>
    <dgm:pt modelId="{37197D14-3BD4-447E-A482-8C629105149F}" type="pres">
      <dgm:prSet presAssocID="{DF05BF4A-7A44-4E7F-BFDB-CD3ABD970FBA}" presName="text_5" presStyleLbl="node1" presStyleIdx="4" presStyleCnt="6">
        <dgm:presLayoutVars>
          <dgm:bulletEnabled val="1"/>
        </dgm:presLayoutVars>
      </dgm:prSet>
      <dgm:spPr/>
    </dgm:pt>
    <dgm:pt modelId="{D631FA67-723F-4AFA-B566-0D83A88DB032}" type="pres">
      <dgm:prSet presAssocID="{DF05BF4A-7A44-4E7F-BFDB-CD3ABD970FBA}" presName="accent_5" presStyleCnt="0"/>
      <dgm:spPr/>
    </dgm:pt>
    <dgm:pt modelId="{633DECD2-804F-4883-9890-AFAAADEA97B9}" type="pres">
      <dgm:prSet presAssocID="{DF05BF4A-7A44-4E7F-BFDB-CD3ABD970FBA}" presName="accentRepeatNode" presStyleLbl="solidFgAcc1" presStyleIdx="4" presStyleCnt="6"/>
      <dgm:spPr/>
    </dgm:pt>
    <dgm:pt modelId="{CCB2D287-6DEF-4026-9C49-167B57413E9C}" type="pres">
      <dgm:prSet presAssocID="{F92E9B4A-DECE-457F-97BE-6E0ED583B352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273C97-F449-4D2F-B977-0D58077D9F7F}" type="pres">
      <dgm:prSet presAssocID="{F92E9B4A-DECE-457F-97BE-6E0ED583B352}" presName="accent_6" presStyleCnt="0"/>
      <dgm:spPr/>
    </dgm:pt>
    <dgm:pt modelId="{5501908E-2A70-4D2C-A03E-156764A26AF0}" type="pres">
      <dgm:prSet presAssocID="{F92E9B4A-DECE-457F-97BE-6E0ED583B352}" presName="accentRepeatNode" presStyleLbl="solidFgAcc1" presStyleIdx="5" presStyleCnt="6"/>
      <dgm:spPr/>
    </dgm:pt>
  </dgm:ptLst>
  <dgm:cxnLst>
    <dgm:cxn modelId="{D4C1E3E6-9D60-408F-951E-D46950D09D40}" type="presOf" srcId="{3FD61857-5193-46E6-BB4E-B31F8D7A93E0}" destId="{DEE4725F-A610-4954-A7BD-04BA651C8BA8}" srcOrd="0" destOrd="0" presId="urn:microsoft.com/office/officeart/2008/layout/VerticalCurvedList"/>
    <dgm:cxn modelId="{89F57FD6-E024-4F12-B60E-6673D2D23BE7}" type="presOf" srcId="{F92E9B4A-DECE-457F-97BE-6E0ED583B352}" destId="{CCB2D287-6DEF-4026-9C49-167B57413E9C}" srcOrd="0" destOrd="0" presId="urn:microsoft.com/office/officeart/2008/layout/VerticalCurvedList"/>
    <dgm:cxn modelId="{74D796B5-64D6-4715-8A0B-525266B963D9}" type="presOf" srcId="{DF05BF4A-7A44-4E7F-BFDB-CD3ABD970FBA}" destId="{37197D14-3BD4-447E-A482-8C629105149F}" srcOrd="0" destOrd="0" presId="urn:microsoft.com/office/officeart/2008/layout/VerticalCurvedList"/>
    <dgm:cxn modelId="{08B8EDFE-30B4-473E-8F34-76882A6678C6}" srcId="{02EE4820-7DEB-49A3-9C28-0B46FE8FBFC7}" destId="{60A8DFEC-859E-4DF2-A4C5-8D3F1AB8F704}" srcOrd="3" destOrd="0" parTransId="{9635B4AE-6908-44C9-8B15-9E3D401F1495}" sibTransId="{45C53FD9-DF2B-4656-A0A8-42CFEB2C8C97}"/>
    <dgm:cxn modelId="{EAE076F3-0545-4EA1-9B27-98D075211229}" type="presOf" srcId="{87FFC2D4-1C1B-419F-B1BD-9316942F3916}" destId="{920F5D3C-6F46-4DD9-824E-E14FF0736689}" srcOrd="0" destOrd="0" presId="urn:microsoft.com/office/officeart/2008/layout/VerticalCurvedList"/>
    <dgm:cxn modelId="{C5FC046D-BCF1-4514-AD9C-72F075D86C89}" type="presOf" srcId="{B6308FFF-7C8F-44FB-9F84-43B8C17D1B84}" destId="{C0FE44D0-A434-4000-8B39-284BEBD1DE6C}" srcOrd="0" destOrd="0" presId="urn:microsoft.com/office/officeart/2008/layout/VerticalCurvedList"/>
    <dgm:cxn modelId="{182BF842-9F49-48B4-9373-D5A6FA68FC9A}" srcId="{02EE4820-7DEB-49A3-9C28-0B46FE8FBFC7}" destId="{87FFC2D4-1C1B-419F-B1BD-9316942F3916}" srcOrd="1" destOrd="0" parTransId="{E633C9A2-5BE4-4FBC-9CB3-2980D76B5E4B}" sibTransId="{90DEFF21-61F1-4931-A645-8ABDDBE94655}"/>
    <dgm:cxn modelId="{2C2CD0C5-80FD-4CC9-85AD-38ECD46E2978}" srcId="{02EE4820-7DEB-49A3-9C28-0B46FE8FBFC7}" destId="{B6308FFF-7C8F-44FB-9F84-43B8C17D1B84}" srcOrd="2" destOrd="0" parTransId="{1ACCAA57-4EA6-4F8A-AA3C-E5BECA7E1DF2}" sibTransId="{A073E8D0-BA08-49F2-96AF-AA49253D0E66}"/>
    <dgm:cxn modelId="{6C3AFD31-6E10-4934-A457-7E071FA26236}" type="presOf" srcId="{02EE4820-7DEB-49A3-9C28-0B46FE8FBFC7}" destId="{F5CED2AD-A1F3-477C-BB48-A49DCA6CF843}" srcOrd="0" destOrd="0" presId="urn:microsoft.com/office/officeart/2008/layout/VerticalCurvedList"/>
    <dgm:cxn modelId="{B3C0B64D-7A20-4D2E-9D61-AD010B7A24A6}" srcId="{02EE4820-7DEB-49A3-9C28-0B46FE8FBFC7}" destId="{D0772081-C24D-429C-97D8-71B9846A033F}" srcOrd="0" destOrd="0" parTransId="{DE1814A6-D7C7-40BA-91FB-3C524505AC3D}" sibTransId="{3FD61857-5193-46E6-BB4E-B31F8D7A93E0}"/>
    <dgm:cxn modelId="{2452699C-BEDD-49AF-B87A-B22BA0D7B529}" type="presOf" srcId="{60A8DFEC-859E-4DF2-A4C5-8D3F1AB8F704}" destId="{28B409E9-BF33-446E-9401-A19EE536FA58}" srcOrd="0" destOrd="0" presId="urn:microsoft.com/office/officeart/2008/layout/VerticalCurvedList"/>
    <dgm:cxn modelId="{2078A5BD-761B-441C-846E-56C34E519C5E}" srcId="{02EE4820-7DEB-49A3-9C28-0B46FE8FBFC7}" destId="{DF05BF4A-7A44-4E7F-BFDB-CD3ABD970FBA}" srcOrd="4" destOrd="0" parTransId="{E17C2D09-D009-4BAB-A214-4F83CCA02B49}" sibTransId="{6CB1DCB9-535C-48C7-9718-8117CA29EE60}"/>
    <dgm:cxn modelId="{CB8A210F-0C22-4AD8-A7A1-F6DAF339AD80}" srcId="{02EE4820-7DEB-49A3-9C28-0B46FE8FBFC7}" destId="{F92E9B4A-DECE-457F-97BE-6E0ED583B352}" srcOrd="5" destOrd="0" parTransId="{74681D61-6E68-4673-8395-D1A26A6C3FBF}" sibTransId="{7AEB5F2D-6486-499D-A457-534858BAE82E}"/>
    <dgm:cxn modelId="{763568A2-7F80-4B85-9116-7E59FE27C3C3}" type="presOf" srcId="{D0772081-C24D-429C-97D8-71B9846A033F}" destId="{83F1AD7F-4E1A-4748-AC28-1721785BBDC4}" srcOrd="0" destOrd="0" presId="urn:microsoft.com/office/officeart/2008/layout/VerticalCurvedList"/>
    <dgm:cxn modelId="{0E994CEE-0A76-4299-B0F0-40E2BC52C52E}" type="presParOf" srcId="{F5CED2AD-A1F3-477C-BB48-A49DCA6CF843}" destId="{4F31CDB3-E5DC-4D3A-8843-0CA903ADC9A4}" srcOrd="0" destOrd="0" presId="urn:microsoft.com/office/officeart/2008/layout/VerticalCurvedList"/>
    <dgm:cxn modelId="{9DC54628-3D20-438A-B536-39D358AB54D4}" type="presParOf" srcId="{4F31CDB3-E5DC-4D3A-8843-0CA903ADC9A4}" destId="{5E3A3D00-2A5D-47B2-AFD5-D3FE0CC1FA6A}" srcOrd="0" destOrd="0" presId="urn:microsoft.com/office/officeart/2008/layout/VerticalCurvedList"/>
    <dgm:cxn modelId="{FFCB25F6-3D53-46DB-A1C3-3B4CD2CEADAE}" type="presParOf" srcId="{5E3A3D00-2A5D-47B2-AFD5-D3FE0CC1FA6A}" destId="{95D128D0-F0C0-4249-8E47-238A55C885FA}" srcOrd="0" destOrd="0" presId="urn:microsoft.com/office/officeart/2008/layout/VerticalCurvedList"/>
    <dgm:cxn modelId="{A8771609-AF41-4AD2-ADDE-AFA317CF9854}" type="presParOf" srcId="{5E3A3D00-2A5D-47B2-AFD5-D3FE0CC1FA6A}" destId="{DEE4725F-A610-4954-A7BD-04BA651C8BA8}" srcOrd="1" destOrd="0" presId="urn:microsoft.com/office/officeart/2008/layout/VerticalCurvedList"/>
    <dgm:cxn modelId="{FA19AD85-2FB6-4CFC-B05C-3344873E6DEC}" type="presParOf" srcId="{5E3A3D00-2A5D-47B2-AFD5-D3FE0CC1FA6A}" destId="{8AEF9660-8D3D-4F69-94FE-5A20F3DC89FB}" srcOrd="2" destOrd="0" presId="urn:microsoft.com/office/officeart/2008/layout/VerticalCurvedList"/>
    <dgm:cxn modelId="{D76550E0-8543-40A0-8891-BF3F30C8F897}" type="presParOf" srcId="{5E3A3D00-2A5D-47B2-AFD5-D3FE0CC1FA6A}" destId="{FD547F08-8299-4BEF-A3A5-47CF6CB751DF}" srcOrd="3" destOrd="0" presId="urn:microsoft.com/office/officeart/2008/layout/VerticalCurvedList"/>
    <dgm:cxn modelId="{585DFCE2-A598-431C-A5F4-0A7AD8474C68}" type="presParOf" srcId="{4F31CDB3-E5DC-4D3A-8843-0CA903ADC9A4}" destId="{83F1AD7F-4E1A-4748-AC28-1721785BBDC4}" srcOrd="1" destOrd="0" presId="urn:microsoft.com/office/officeart/2008/layout/VerticalCurvedList"/>
    <dgm:cxn modelId="{463C63B0-07D9-46AD-8B0E-B881BADB6C21}" type="presParOf" srcId="{4F31CDB3-E5DC-4D3A-8843-0CA903ADC9A4}" destId="{C7B6238F-3DD3-4C48-A2A0-07E8AE4D99C5}" srcOrd="2" destOrd="0" presId="urn:microsoft.com/office/officeart/2008/layout/VerticalCurvedList"/>
    <dgm:cxn modelId="{6D9CB9F7-00D7-4845-B9F4-D906F67B50C1}" type="presParOf" srcId="{C7B6238F-3DD3-4C48-A2A0-07E8AE4D99C5}" destId="{49512D71-DE60-4816-9070-A3F177F7A4BA}" srcOrd="0" destOrd="0" presId="urn:microsoft.com/office/officeart/2008/layout/VerticalCurvedList"/>
    <dgm:cxn modelId="{C1D06D42-2DD6-49C7-ACA6-E8A5F752C5C3}" type="presParOf" srcId="{4F31CDB3-E5DC-4D3A-8843-0CA903ADC9A4}" destId="{920F5D3C-6F46-4DD9-824E-E14FF0736689}" srcOrd="3" destOrd="0" presId="urn:microsoft.com/office/officeart/2008/layout/VerticalCurvedList"/>
    <dgm:cxn modelId="{13462DF3-8B05-4F90-930B-F9332CD61DDC}" type="presParOf" srcId="{4F31CDB3-E5DC-4D3A-8843-0CA903ADC9A4}" destId="{C127231B-1390-470E-B9D7-F578BDE3CE2F}" srcOrd="4" destOrd="0" presId="urn:microsoft.com/office/officeart/2008/layout/VerticalCurvedList"/>
    <dgm:cxn modelId="{9A2B8C25-C1C4-42BF-9FF6-C26F475A1B93}" type="presParOf" srcId="{C127231B-1390-470E-B9D7-F578BDE3CE2F}" destId="{80ECDD3C-A8A0-4BE1-9F52-210EE4AAC361}" srcOrd="0" destOrd="0" presId="urn:microsoft.com/office/officeart/2008/layout/VerticalCurvedList"/>
    <dgm:cxn modelId="{6B8AEC12-AE99-45D6-9063-36F4DFF838DA}" type="presParOf" srcId="{4F31CDB3-E5DC-4D3A-8843-0CA903ADC9A4}" destId="{C0FE44D0-A434-4000-8B39-284BEBD1DE6C}" srcOrd="5" destOrd="0" presId="urn:microsoft.com/office/officeart/2008/layout/VerticalCurvedList"/>
    <dgm:cxn modelId="{7EBC142D-6FF0-4A9F-94EE-1D4A6B2175D3}" type="presParOf" srcId="{4F31CDB3-E5DC-4D3A-8843-0CA903ADC9A4}" destId="{1D5F6C29-0D5E-43DB-B9A9-04F7A9153838}" srcOrd="6" destOrd="0" presId="urn:microsoft.com/office/officeart/2008/layout/VerticalCurvedList"/>
    <dgm:cxn modelId="{640E0913-4B40-4BF6-ABCA-60804B641FB9}" type="presParOf" srcId="{1D5F6C29-0D5E-43DB-B9A9-04F7A9153838}" destId="{C160D6DB-07A1-4D69-B377-A2CE312BFBA0}" srcOrd="0" destOrd="0" presId="urn:microsoft.com/office/officeart/2008/layout/VerticalCurvedList"/>
    <dgm:cxn modelId="{0305C01F-AC7D-496C-AB23-2FA123B04632}" type="presParOf" srcId="{4F31CDB3-E5DC-4D3A-8843-0CA903ADC9A4}" destId="{28B409E9-BF33-446E-9401-A19EE536FA58}" srcOrd="7" destOrd="0" presId="urn:microsoft.com/office/officeart/2008/layout/VerticalCurvedList"/>
    <dgm:cxn modelId="{B666BA3D-C5B1-44A1-9557-C1191D4300C6}" type="presParOf" srcId="{4F31CDB3-E5DC-4D3A-8843-0CA903ADC9A4}" destId="{40212C46-3082-4E72-843C-FD34E54081D1}" srcOrd="8" destOrd="0" presId="urn:microsoft.com/office/officeart/2008/layout/VerticalCurvedList"/>
    <dgm:cxn modelId="{2E13EA9C-6CAD-4E43-B218-18D725F74F58}" type="presParOf" srcId="{40212C46-3082-4E72-843C-FD34E54081D1}" destId="{891AA338-8073-4BBC-9ED2-AD0E7C8FFFAB}" srcOrd="0" destOrd="0" presId="urn:microsoft.com/office/officeart/2008/layout/VerticalCurvedList"/>
    <dgm:cxn modelId="{069DCDB6-2F85-4B88-8EAA-A53BF5F692D4}" type="presParOf" srcId="{4F31CDB3-E5DC-4D3A-8843-0CA903ADC9A4}" destId="{37197D14-3BD4-447E-A482-8C629105149F}" srcOrd="9" destOrd="0" presId="urn:microsoft.com/office/officeart/2008/layout/VerticalCurvedList"/>
    <dgm:cxn modelId="{4CBCB526-DCAF-4D83-B435-B53FA77C9F96}" type="presParOf" srcId="{4F31CDB3-E5DC-4D3A-8843-0CA903ADC9A4}" destId="{D631FA67-723F-4AFA-B566-0D83A88DB032}" srcOrd="10" destOrd="0" presId="urn:microsoft.com/office/officeart/2008/layout/VerticalCurvedList"/>
    <dgm:cxn modelId="{BE4B0C29-3317-4325-B6D3-228A97D3C4A2}" type="presParOf" srcId="{D631FA67-723F-4AFA-B566-0D83A88DB032}" destId="{633DECD2-804F-4883-9890-AFAAADEA97B9}" srcOrd="0" destOrd="0" presId="urn:microsoft.com/office/officeart/2008/layout/VerticalCurvedList"/>
    <dgm:cxn modelId="{E75E4AF4-D426-4233-B901-0DB7C5DACBBF}" type="presParOf" srcId="{4F31CDB3-E5DC-4D3A-8843-0CA903ADC9A4}" destId="{CCB2D287-6DEF-4026-9C49-167B57413E9C}" srcOrd="11" destOrd="0" presId="urn:microsoft.com/office/officeart/2008/layout/VerticalCurvedList"/>
    <dgm:cxn modelId="{B0811FCC-9136-49DD-B4FC-CF5759917A90}" type="presParOf" srcId="{4F31CDB3-E5DC-4D3A-8843-0CA903ADC9A4}" destId="{D8273C97-F449-4D2F-B977-0D58077D9F7F}" srcOrd="12" destOrd="0" presId="urn:microsoft.com/office/officeart/2008/layout/VerticalCurvedList"/>
    <dgm:cxn modelId="{2E37DA9A-DDF9-444F-8465-425104BB4F54}" type="presParOf" srcId="{D8273C97-F449-4D2F-B977-0D58077D9F7F}" destId="{5501908E-2A70-4D2C-A03E-156764A26AF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CA44715-95E9-41F8-9091-6981AABF6BBD}" type="doc">
      <dgm:prSet loTypeId="urn:microsoft.com/office/officeart/2008/layout/LinedList" loCatId="hierarchy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F86016A-20D0-4B30-AC8F-73A91D031484}">
      <dgm:prSet phldrT="[Текст]" custT="1"/>
      <dgm:spPr/>
      <dgm:t>
        <a:bodyPr/>
        <a:lstStyle/>
        <a:p>
          <a:r>
            <a:rPr lang="ru-RU" sz="2000" dirty="0" smtClean="0">
              <a:latin typeface="+mj-lt"/>
            </a:rPr>
            <a:t>воспитатель</a:t>
          </a:r>
          <a:endParaRPr lang="ru-RU" sz="2000" dirty="0">
            <a:latin typeface="+mj-lt"/>
          </a:endParaRPr>
        </a:p>
      </dgm:t>
    </dgm:pt>
    <dgm:pt modelId="{849E6B52-3E37-4B89-AB53-1FD0EB149A43}" type="parTrans" cxnId="{6FAC7112-B57A-4176-A8EB-E1AB8B3B46EB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FBD166D1-69B4-4C3A-B820-FED9E1FE6C4C}" type="sibTrans" cxnId="{6FAC7112-B57A-4176-A8EB-E1AB8B3B46EB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2BA63E0E-38D3-4B4B-9ACE-B3A5874F8488}">
      <dgm:prSet phldrT="[Текст]" custT="1"/>
      <dgm:spPr/>
      <dgm:t>
        <a:bodyPr/>
        <a:lstStyle/>
        <a:p>
          <a:r>
            <a:rPr lang="ru-RU" sz="2000" dirty="0" smtClean="0">
              <a:latin typeface="+mj-lt"/>
            </a:rPr>
            <a:t>Основные психологические подходы</a:t>
          </a:r>
          <a:endParaRPr lang="ru-RU" sz="2000" dirty="0">
            <a:latin typeface="+mj-lt"/>
          </a:endParaRPr>
        </a:p>
      </dgm:t>
    </dgm:pt>
    <dgm:pt modelId="{1B227C8B-F76D-486A-A4EB-ED7F6688B372}" type="parTrans" cxnId="{B9EAA7B0-1CE2-4A9E-A669-67394B764075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8BEF6BB9-B7C0-482A-B495-B109BF031B72}" type="sibTrans" cxnId="{B9EAA7B0-1CE2-4A9E-A669-67394B764075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10D7D86F-04A2-4FBE-AC8C-A7F0B5839B0D}">
      <dgm:prSet phldrT="[Текст]" custT="1"/>
      <dgm:spPr/>
      <dgm:t>
        <a:bodyPr/>
        <a:lstStyle/>
        <a:p>
          <a:r>
            <a:rPr lang="ru-RU" sz="2000" dirty="0" smtClean="0">
              <a:latin typeface="+mj-lt"/>
            </a:rPr>
            <a:t>Особенности становления и развития детских деятельностей</a:t>
          </a:r>
          <a:endParaRPr lang="ru-RU" sz="2000" dirty="0">
            <a:latin typeface="+mj-lt"/>
          </a:endParaRPr>
        </a:p>
      </dgm:t>
    </dgm:pt>
    <dgm:pt modelId="{07A201C4-2144-4AC5-A7BA-8344E73BDE48}" type="parTrans" cxnId="{8ED88E3B-57E7-43D4-ABE1-371D9A4BB147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3242F07F-FA3F-45CC-9511-9101AA7FE833}" type="sibTrans" cxnId="{8ED88E3B-57E7-43D4-ABE1-371D9A4BB147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AF8A58A4-D878-4DCC-8946-C8DE78F12728}">
      <dgm:prSet custT="1"/>
      <dgm:spPr/>
      <dgm:t>
        <a:bodyPr/>
        <a:lstStyle/>
        <a:p>
          <a:r>
            <a:rPr lang="ru-RU" sz="2000" dirty="0" smtClean="0">
              <a:latin typeface="+mj-lt"/>
            </a:rPr>
            <a:t>Специфика дошкольного образования</a:t>
          </a:r>
          <a:endParaRPr lang="ru-RU" sz="2000" dirty="0">
            <a:latin typeface="+mj-lt"/>
          </a:endParaRPr>
        </a:p>
      </dgm:t>
    </dgm:pt>
    <dgm:pt modelId="{56F56E08-A969-4323-B3BE-5504DE9409B0}" type="parTrans" cxnId="{E9ED6E01-08E0-4356-A415-91B1467321BF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67684BD5-D4B7-46E6-9609-1E64F1510AB0}" type="sibTrans" cxnId="{E9ED6E01-08E0-4356-A415-91B1467321BF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2F7E469F-0E76-47CF-B76B-6280B064C793}">
      <dgm:prSet custT="1"/>
      <dgm:spPr/>
      <dgm:t>
        <a:bodyPr/>
        <a:lstStyle/>
        <a:p>
          <a:r>
            <a:rPr lang="ru-RU" sz="2000" dirty="0" smtClean="0">
              <a:latin typeface="+mj-lt"/>
            </a:rPr>
            <a:t>Общие закономерности развития ребенка</a:t>
          </a:r>
          <a:endParaRPr lang="ru-RU" sz="2000" dirty="0">
            <a:latin typeface="+mj-lt"/>
          </a:endParaRPr>
        </a:p>
      </dgm:t>
    </dgm:pt>
    <dgm:pt modelId="{F0E1C349-047F-409F-A454-4A182B0B0ABA}" type="parTrans" cxnId="{354628EB-E1FB-4049-8B47-AC8DB7777AB8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30BA6B16-FF81-4354-A2B4-0C53D8B8D35E}" type="sibTrans" cxnId="{354628EB-E1FB-4049-8B47-AC8DB7777AB8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73D88C70-9405-4AF6-B9C2-F91A40475EFA}">
      <dgm:prSet custT="1"/>
      <dgm:spPr/>
      <dgm:t>
        <a:bodyPr/>
        <a:lstStyle/>
        <a:p>
          <a:r>
            <a:rPr lang="ru-RU" sz="2000" dirty="0" smtClean="0">
              <a:latin typeface="+mj-lt"/>
            </a:rPr>
            <a:t>Основы теории развития детей</a:t>
          </a:r>
          <a:endParaRPr lang="ru-RU" sz="2000" dirty="0">
            <a:latin typeface="+mj-lt"/>
          </a:endParaRPr>
        </a:p>
      </dgm:t>
    </dgm:pt>
    <dgm:pt modelId="{9C94C6A1-3EAA-4278-98E6-6564F3B004D9}" type="parTrans" cxnId="{BBD041EE-C4D6-481D-8951-AF223EAD949A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B750436D-1674-4923-9B0C-0D924026A609}" type="sibTrans" cxnId="{BBD041EE-C4D6-481D-8951-AF223EAD949A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7A00761C-23F1-44B7-A7F8-38935F3180BC}">
      <dgm:prSet custT="1"/>
      <dgm:spPr/>
      <dgm:t>
        <a:bodyPr/>
        <a:lstStyle/>
        <a:p>
          <a:r>
            <a:rPr lang="ru-RU" sz="2000" dirty="0" smtClean="0">
              <a:latin typeface="+mj-lt"/>
            </a:rPr>
            <a:t>Современные тенденции развития дошкольного образования</a:t>
          </a:r>
          <a:endParaRPr lang="ru-RU" sz="2000" dirty="0">
            <a:latin typeface="+mj-lt"/>
          </a:endParaRPr>
        </a:p>
      </dgm:t>
    </dgm:pt>
    <dgm:pt modelId="{BC7AEB75-BC6F-435D-BE50-731B20445F95}" type="parTrans" cxnId="{D4312E83-A371-44FA-B8A1-2BCFE91DC644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05780E1D-4204-4D56-BFE3-2792C4458818}" type="sibTrans" cxnId="{D4312E83-A371-44FA-B8A1-2BCFE91DC644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32E64F34-338F-41BF-A1E2-75928088D1C0}" type="pres">
      <dgm:prSet presAssocID="{5CA44715-95E9-41F8-9091-6981AABF6BBD}" presName="vert0" presStyleCnt="0">
        <dgm:presLayoutVars>
          <dgm:dir/>
          <dgm:animOne val="branch"/>
          <dgm:animLvl val="lvl"/>
        </dgm:presLayoutVars>
      </dgm:prSet>
      <dgm:spPr/>
    </dgm:pt>
    <dgm:pt modelId="{CC6C6CF3-8752-4374-9AFD-FC09ED04A84E}" type="pres">
      <dgm:prSet presAssocID="{EF86016A-20D0-4B30-AC8F-73A91D031484}" presName="thickLine" presStyleLbl="alignNode1" presStyleIdx="0" presStyleCnt="1"/>
      <dgm:spPr/>
    </dgm:pt>
    <dgm:pt modelId="{9C68280D-3E5D-4908-88A9-39D1209B0242}" type="pres">
      <dgm:prSet presAssocID="{EF86016A-20D0-4B30-AC8F-73A91D031484}" presName="horz1" presStyleCnt="0"/>
      <dgm:spPr/>
    </dgm:pt>
    <dgm:pt modelId="{C725B1E1-EFE7-43A7-91B6-4C5AB0537523}" type="pres">
      <dgm:prSet presAssocID="{EF86016A-20D0-4B30-AC8F-73A91D031484}" presName="tx1" presStyleLbl="revTx" presStyleIdx="0" presStyleCnt="7"/>
      <dgm:spPr/>
    </dgm:pt>
    <dgm:pt modelId="{4E1349A9-9A99-44EC-B65B-B29524EEDD40}" type="pres">
      <dgm:prSet presAssocID="{EF86016A-20D0-4B30-AC8F-73A91D031484}" presName="vert1" presStyleCnt="0"/>
      <dgm:spPr/>
    </dgm:pt>
    <dgm:pt modelId="{8056273A-081C-45EB-8A6E-8174471A26B5}" type="pres">
      <dgm:prSet presAssocID="{AF8A58A4-D878-4DCC-8946-C8DE78F12728}" presName="vertSpace2a" presStyleCnt="0"/>
      <dgm:spPr/>
    </dgm:pt>
    <dgm:pt modelId="{F534C4DD-8256-42AE-9515-FDA66B76BB1E}" type="pres">
      <dgm:prSet presAssocID="{AF8A58A4-D878-4DCC-8946-C8DE78F12728}" presName="horz2" presStyleCnt="0"/>
      <dgm:spPr/>
    </dgm:pt>
    <dgm:pt modelId="{84AF1182-1FA1-498C-8B2C-CC24651F2981}" type="pres">
      <dgm:prSet presAssocID="{AF8A58A4-D878-4DCC-8946-C8DE78F12728}" presName="horzSpace2" presStyleCnt="0"/>
      <dgm:spPr/>
    </dgm:pt>
    <dgm:pt modelId="{7563D2A3-0401-4E64-80C0-01167FA0B660}" type="pres">
      <dgm:prSet presAssocID="{AF8A58A4-D878-4DCC-8946-C8DE78F12728}" presName="tx2" presStyleLbl="revTx" presStyleIdx="1" presStyleCnt="7"/>
      <dgm:spPr/>
    </dgm:pt>
    <dgm:pt modelId="{8596E045-222E-4583-936C-163DF9811995}" type="pres">
      <dgm:prSet presAssocID="{AF8A58A4-D878-4DCC-8946-C8DE78F12728}" presName="vert2" presStyleCnt="0"/>
      <dgm:spPr/>
    </dgm:pt>
    <dgm:pt modelId="{0B421DC6-C183-4DEC-AC2F-1D4732C39A73}" type="pres">
      <dgm:prSet presAssocID="{AF8A58A4-D878-4DCC-8946-C8DE78F12728}" presName="thinLine2b" presStyleLbl="callout" presStyleIdx="0" presStyleCnt="6"/>
      <dgm:spPr/>
    </dgm:pt>
    <dgm:pt modelId="{6A9DD300-A0F2-4191-936E-024CD6D41848}" type="pres">
      <dgm:prSet presAssocID="{AF8A58A4-D878-4DCC-8946-C8DE78F12728}" presName="vertSpace2b" presStyleCnt="0"/>
      <dgm:spPr/>
    </dgm:pt>
    <dgm:pt modelId="{ACE35A44-373B-45D2-884B-0CCA8B0C5180}" type="pres">
      <dgm:prSet presAssocID="{2BA63E0E-38D3-4B4B-9ACE-B3A5874F8488}" presName="horz2" presStyleCnt="0"/>
      <dgm:spPr/>
    </dgm:pt>
    <dgm:pt modelId="{D7336E01-CA87-4639-AE28-59269761E254}" type="pres">
      <dgm:prSet presAssocID="{2BA63E0E-38D3-4B4B-9ACE-B3A5874F8488}" presName="horzSpace2" presStyleCnt="0"/>
      <dgm:spPr/>
    </dgm:pt>
    <dgm:pt modelId="{E6EAEF0B-6B9B-4C50-A7D5-2E663019008E}" type="pres">
      <dgm:prSet presAssocID="{2BA63E0E-38D3-4B4B-9ACE-B3A5874F8488}" presName="tx2" presStyleLbl="revTx" presStyleIdx="2" presStyleCnt="7"/>
      <dgm:spPr/>
    </dgm:pt>
    <dgm:pt modelId="{D0D1ED7D-CD7A-478F-ADAE-9C645D22348A}" type="pres">
      <dgm:prSet presAssocID="{2BA63E0E-38D3-4B4B-9ACE-B3A5874F8488}" presName="vert2" presStyleCnt="0"/>
      <dgm:spPr/>
    </dgm:pt>
    <dgm:pt modelId="{4AE48AA1-82E7-4235-A190-19FC0CD86AAA}" type="pres">
      <dgm:prSet presAssocID="{2BA63E0E-38D3-4B4B-9ACE-B3A5874F8488}" presName="thinLine2b" presStyleLbl="callout" presStyleIdx="1" presStyleCnt="6"/>
      <dgm:spPr/>
    </dgm:pt>
    <dgm:pt modelId="{DABC2F23-F7E2-44AE-9FF3-667256243A5A}" type="pres">
      <dgm:prSet presAssocID="{2BA63E0E-38D3-4B4B-9ACE-B3A5874F8488}" presName="vertSpace2b" presStyleCnt="0"/>
      <dgm:spPr/>
    </dgm:pt>
    <dgm:pt modelId="{0CD6D725-9716-4315-84A8-092138E841BC}" type="pres">
      <dgm:prSet presAssocID="{2F7E469F-0E76-47CF-B76B-6280B064C793}" presName="horz2" presStyleCnt="0"/>
      <dgm:spPr/>
    </dgm:pt>
    <dgm:pt modelId="{D1C0F04D-471C-4EBB-9166-CB14CE37DB8E}" type="pres">
      <dgm:prSet presAssocID="{2F7E469F-0E76-47CF-B76B-6280B064C793}" presName="horzSpace2" presStyleCnt="0"/>
      <dgm:spPr/>
    </dgm:pt>
    <dgm:pt modelId="{51F4CA46-BD9D-424F-B91E-96FAA0ADB68C}" type="pres">
      <dgm:prSet presAssocID="{2F7E469F-0E76-47CF-B76B-6280B064C793}" presName="tx2" presStyleLbl="revTx" presStyleIdx="3" presStyleCnt="7"/>
      <dgm:spPr/>
    </dgm:pt>
    <dgm:pt modelId="{63B512ED-53D5-4B8D-9FEC-99CA56BEA6A4}" type="pres">
      <dgm:prSet presAssocID="{2F7E469F-0E76-47CF-B76B-6280B064C793}" presName="vert2" presStyleCnt="0"/>
      <dgm:spPr/>
    </dgm:pt>
    <dgm:pt modelId="{E31C8AB5-21F6-4E59-BE01-0384782ECB13}" type="pres">
      <dgm:prSet presAssocID="{2F7E469F-0E76-47CF-B76B-6280B064C793}" presName="thinLine2b" presStyleLbl="callout" presStyleIdx="2" presStyleCnt="6"/>
      <dgm:spPr/>
    </dgm:pt>
    <dgm:pt modelId="{78A3E6B9-7AA9-48E0-9454-7BAEF4E5E038}" type="pres">
      <dgm:prSet presAssocID="{2F7E469F-0E76-47CF-B76B-6280B064C793}" presName="vertSpace2b" presStyleCnt="0"/>
      <dgm:spPr/>
    </dgm:pt>
    <dgm:pt modelId="{C78930DF-A6E2-4DB7-B099-ECBAEDB702E6}" type="pres">
      <dgm:prSet presAssocID="{10D7D86F-04A2-4FBE-AC8C-A7F0B5839B0D}" presName="horz2" presStyleCnt="0"/>
      <dgm:spPr/>
    </dgm:pt>
    <dgm:pt modelId="{0C48B813-5654-4765-8E40-15754BF80070}" type="pres">
      <dgm:prSet presAssocID="{10D7D86F-04A2-4FBE-AC8C-A7F0B5839B0D}" presName="horzSpace2" presStyleCnt="0"/>
      <dgm:spPr/>
    </dgm:pt>
    <dgm:pt modelId="{180D3C3A-A90A-41A6-ACA0-E69CC73CAAC9}" type="pres">
      <dgm:prSet presAssocID="{10D7D86F-04A2-4FBE-AC8C-A7F0B5839B0D}" presName="tx2" presStyleLbl="revTx" presStyleIdx="4" presStyleCnt="7"/>
      <dgm:spPr/>
    </dgm:pt>
    <dgm:pt modelId="{60B807AF-1833-40DE-A29A-D44C3D5D418C}" type="pres">
      <dgm:prSet presAssocID="{10D7D86F-04A2-4FBE-AC8C-A7F0B5839B0D}" presName="vert2" presStyleCnt="0"/>
      <dgm:spPr/>
    </dgm:pt>
    <dgm:pt modelId="{8BD8878A-CDD6-4FCC-9A61-5450B9550270}" type="pres">
      <dgm:prSet presAssocID="{10D7D86F-04A2-4FBE-AC8C-A7F0B5839B0D}" presName="thinLine2b" presStyleLbl="callout" presStyleIdx="3" presStyleCnt="6"/>
      <dgm:spPr/>
    </dgm:pt>
    <dgm:pt modelId="{4E47DB6C-1F63-4320-ADD0-5A4B221035E5}" type="pres">
      <dgm:prSet presAssocID="{10D7D86F-04A2-4FBE-AC8C-A7F0B5839B0D}" presName="vertSpace2b" presStyleCnt="0"/>
      <dgm:spPr/>
    </dgm:pt>
    <dgm:pt modelId="{B01EC61C-188D-4FBD-946A-76EFC81DAA63}" type="pres">
      <dgm:prSet presAssocID="{73D88C70-9405-4AF6-B9C2-F91A40475EFA}" presName="horz2" presStyleCnt="0"/>
      <dgm:spPr/>
    </dgm:pt>
    <dgm:pt modelId="{8D9D2974-278B-4B6D-84C5-CC72F4452C07}" type="pres">
      <dgm:prSet presAssocID="{73D88C70-9405-4AF6-B9C2-F91A40475EFA}" presName="horzSpace2" presStyleCnt="0"/>
      <dgm:spPr/>
    </dgm:pt>
    <dgm:pt modelId="{31AB8791-875C-4922-824D-9DE7566CA9C9}" type="pres">
      <dgm:prSet presAssocID="{73D88C70-9405-4AF6-B9C2-F91A40475EFA}" presName="tx2" presStyleLbl="revTx" presStyleIdx="5" presStyleCnt="7"/>
      <dgm:spPr/>
    </dgm:pt>
    <dgm:pt modelId="{41276B36-A83B-4D34-BE73-C9ED865E6A1C}" type="pres">
      <dgm:prSet presAssocID="{73D88C70-9405-4AF6-B9C2-F91A40475EFA}" presName="vert2" presStyleCnt="0"/>
      <dgm:spPr/>
    </dgm:pt>
    <dgm:pt modelId="{74821455-67DC-4316-B8E2-8BC50363C5BC}" type="pres">
      <dgm:prSet presAssocID="{73D88C70-9405-4AF6-B9C2-F91A40475EFA}" presName="thinLine2b" presStyleLbl="callout" presStyleIdx="4" presStyleCnt="6"/>
      <dgm:spPr/>
    </dgm:pt>
    <dgm:pt modelId="{3497CF6F-3D98-488B-BFA5-1FD8358F975F}" type="pres">
      <dgm:prSet presAssocID="{73D88C70-9405-4AF6-B9C2-F91A40475EFA}" presName="vertSpace2b" presStyleCnt="0"/>
      <dgm:spPr/>
    </dgm:pt>
    <dgm:pt modelId="{438F9EE8-9C3E-48D4-81D7-D7A06BF6D897}" type="pres">
      <dgm:prSet presAssocID="{7A00761C-23F1-44B7-A7F8-38935F3180BC}" presName="horz2" presStyleCnt="0"/>
      <dgm:spPr/>
    </dgm:pt>
    <dgm:pt modelId="{405EB3FA-54CD-47F2-A640-5F86240F2821}" type="pres">
      <dgm:prSet presAssocID="{7A00761C-23F1-44B7-A7F8-38935F3180BC}" presName="horzSpace2" presStyleCnt="0"/>
      <dgm:spPr/>
    </dgm:pt>
    <dgm:pt modelId="{460974D4-4533-4384-9BED-648F55B39871}" type="pres">
      <dgm:prSet presAssocID="{7A00761C-23F1-44B7-A7F8-38935F3180BC}" presName="tx2" presStyleLbl="revTx" presStyleIdx="6" presStyleCnt="7"/>
      <dgm:spPr/>
    </dgm:pt>
    <dgm:pt modelId="{EB7D3583-AFB2-476C-9CD4-C7C430CD0D40}" type="pres">
      <dgm:prSet presAssocID="{7A00761C-23F1-44B7-A7F8-38935F3180BC}" presName="vert2" presStyleCnt="0"/>
      <dgm:spPr/>
    </dgm:pt>
    <dgm:pt modelId="{F6C954E0-08A1-42A3-864E-419B1074111C}" type="pres">
      <dgm:prSet presAssocID="{7A00761C-23F1-44B7-A7F8-38935F3180BC}" presName="thinLine2b" presStyleLbl="callout" presStyleIdx="5" presStyleCnt="6"/>
      <dgm:spPr/>
    </dgm:pt>
    <dgm:pt modelId="{95BCEBA9-4564-4962-97F6-979F0DF40E7E}" type="pres">
      <dgm:prSet presAssocID="{7A00761C-23F1-44B7-A7F8-38935F3180BC}" presName="vertSpace2b" presStyleCnt="0"/>
      <dgm:spPr/>
    </dgm:pt>
  </dgm:ptLst>
  <dgm:cxnLst>
    <dgm:cxn modelId="{B500D05A-7D2A-44D3-BBCF-2DB49EC1E9DB}" type="presOf" srcId="{EF86016A-20D0-4B30-AC8F-73A91D031484}" destId="{C725B1E1-EFE7-43A7-91B6-4C5AB0537523}" srcOrd="0" destOrd="0" presId="urn:microsoft.com/office/officeart/2008/layout/LinedList"/>
    <dgm:cxn modelId="{AA39750E-241D-42E3-BCEA-A867203AB348}" type="presOf" srcId="{2BA63E0E-38D3-4B4B-9ACE-B3A5874F8488}" destId="{E6EAEF0B-6B9B-4C50-A7D5-2E663019008E}" srcOrd="0" destOrd="0" presId="urn:microsoft.com/office/officeart/2008/layout/LinedList"/>
    <dgm:cxn modelId="{9208593E-B475-4C20-95F6-64244C198B58}" type="presOf" srcId="{AF8A58A4-D878-4DCC-8946-C8DE78F12728}" destId="{7563D2A3-0401-4E64-80C0-01167FA0B660}" srcOrd="0" destOrd="0" presId="urn:microsoft.com/office/officeart/2008/layout/LinedList"/>
    <dgm:cxn modelId="{345238F5-041C-4930-8FC0-857A04020CE3}" type="presOf" srcId="{10D7D86F-04A2-4FBE-AC8C-A7F0B5839B0D}" destId="{180D3C3A-A90A-41A6-ACA0-E69CC73CAAC9}" srcOrd="0" destOrd="0" presId="urn:microsoft.com/office/officeart/2008/layout/LinedList"/>
    <dgm:cxn modelId="{D4312E83-A371-44FA-B8A1-2BCFE91DC644}" srcId="{EF86016A-20D0-4B30-AC8F-73A91D031484}" destId="{7A00761C-23F1-44B7-A7F8-38935F3180BC}" srcOrd="5" destOrd="0" parTransId="{BC7AEB75-BC6F-435D-BE50-731B20445F95}" sibTransId="{05780E1D-4204-4D56-BFE3-2792C4458818}"/>
    <dgm:cxn modelId="{B7BD0D0B-B123-4B10-BE19-A907F2339B76}" type="presOf" srcId="{7A00761C-23F1-44B7-A7F8-38935F3180BC}" destId="{460974D4-4533-4384-9BED-648F55B39871}" srcOrd="0" destOrd="0" presId="urn:microsoft.com/office/officeart/2008/layout/LinedList"/>
    <dgm:cxn modelId="{6FAC7112-B57A-4176-A8EB-E1AB8B3B46EB}" srcId="{5CA44715-95E9-41F8-9091-6981AABF6BBD}" destId="{EF86016A-20D0-4B30-AC8F-73A91D031484}" srcOrd="0" destOrd="0" parTransId="{849E6B52-3E37-4B89-AB53-1FD0EB149A43}" sibTransId="{FBD166D1-69B4-4C3A-B820-FED9E1FE6C4C}"/>
    <dgm:cxn modelId="{354628EB-E1FB-4049-8B47-AC8DB7777AB8}" srcId="{EF86016A-20D0-4B30-AC8F-73A91D031484}" destId="{2F7E469F-0E76-47CF-B76B-6280B064C793}" srcOrd="2" destOrd="0" parTransId="{F0E1C349-047F-409F-A454-4A182B0B0ABA}" sibTransId="{30BA6B16-FF81-4354-A2B4-0C53D8B8D35E}"/>
    <dgm:cxn modelId="{7EB5FCC5-C3E8-4D59-B834-51730AEBFCFC}" type="presOf" srcId="{5CA44715-95E9-41F8-9091-6981AABF6BBD}" destId="{32E64F34-338F-41BF-A1E2-75928088D1C0}" srcOrd="0" destOrd="0" presId="urn:microsoft.com/office/officeart/2008/layout/LinedList"/>
    <dgm:cxn modelId="{8ED88E3B-57E7-43D4-ABE1-371D9A4BB147}" srcId="{EF86016A-20D0-4B30-AC8F-73A91D031484}" destId="{10D7D86F-04A2-4FBE-AC8C-A7F0B5839B0D}" srcOrd="3" destOrd="0" parTransId="{07A201C4-2144-4AC5-A7BA-8344E73BDE48}" sibTransId="{3242F07F-FA3F-45CC-9511-9101AA7FE833}"/>
    <dgm:cxn modelId="{3D130FB2-9400-4BE9-B0D7-5AC20F8362A7}" type="presOf" srcId="{73D88C70-9405-4AF6-B9C2-F91A40475EFA}" destId="{31AB8791-875C-4922-824D-9DE7566CA9C9}" srcOrd="0" destOrd="0" presId="urn:microsoft.com/office/officeart/2008/layout/LinedList"/>
    <dgm:cxn modelId="{B9EAA7B0-1CE2-4A9E-A669-67394B764075}" srcId="{EF86016A-20D0-4B30-AC8F-73A91D031484}" destId="{2BA63E0E-38D3-4B4B-9ACE-B3A5874F8488}" srcOrd="1" destOrd="0" parTransId="{1B227C8B-F76D-486A-A4EB-ED7F6688B372}" sibTransId="{8BEF6BB9-B7C0-482A-B495-B109BF031B72}"/>
    <dgm:cxn modelId="{BBD041EE-C4D6-481D-8951-AF223EAD949A}" srcId="{EF86016A-20D0-4B30-AC8F-73A91D031484}" destId="{73D88C70-9405-4AF6-B9C2-F91A40475EFA}" srcOrd="4" destOrd="0" parTransId="{9C94C6A1-3EAA-4278-98E6-6564F3B004D9}" sibTransId="{B750436D-1674-4923-9B0C-0D924026A609}"/>
    <dgm:cxn modelId="{1BD3051C-83D0-4FCA-B82F-89742A79B580}" type="presOf" srcId="{2F7E469F-0E76-47CF-B76B-6280B064C793}" destId="{51F4CA46-BD9D-424F-B91E-96FAA0ADB68C}" srcOrd="0" destOrd="0" presId="urn:microsoft.com/office/officeart/2008/layout/LinedList"/>
    <dgm:cxn modelId="{E9ED6E01-08E0-4356-A415-91B1467321BF}" srcId="{EF86016A-20D0-4B30-AC8F-73A91D031484}" destId="{AF8A58A4-D878-4DCC-8946-C8DE78F12728}" srcOrd="0" destOrd="0" parTransId="{56F56E08-A969-4323-B3BE-5504DE9409B0}" sibTransId="{67684BD5-D4B7-46E6-9609-1E64F1510AB0}"/>
    <dgm:cxn modelId="{A4DA7A56-D133-4760-9053-3E72F3FB4DE5}" type="presParOf" srcId="{32E64F34-338F-41BF-A1E2-75928088D1C0}" destId="{CC6C6CF3-8752-4374-9AFD-FC09ED04A84E}" srcOrd="0" destOrd="0" presId="urn:microsoft.com/office/officeart/2008/layout/LinedList"/>
    <dgm:cxn modelId="{EDE47026-BE4B-4BA0-B670-2DE810A14A0C}" type="presParOf" srcId="{32E64F34-338F-41BF-A1E2-75928088D1C0}" destId="{9C68280D-3E5D-4908-88A9-39D1209B0242}" srcOrd="1" destOrd="0" presId="urn:microsoft.com/office/officeart/2008/layout/LinedList"/>
    <dgm:cxn modelId="{66603903-9880-4BDA-AF55-3A29A810EDA5}" type="presParOf" srcId="{9C68280D-3E5D-4908-88A9-39D1209B0242}" destId="{C725B1E1-EFE7-43A7-91B6-4C5AB0537523}" srcOrd="0" destOrd="0" presId="urn:microsoft.com/office/officeart/2008/layout/LinedList"/>
    <dgm:cxn modelId="{860A325B-2DFF-45E3-8725-7EE41FFE1E0B}" type="presParOf" srcId="{9C68280D-3E5D-4908-88A9-39D1209B0242}" destId="{4E1349A9-9A99-44EC-B65B-B29524EEDD40}" srcOrd="1" destOrd="0" presId="urn:microsoft.com/office/officeart/2008/layout/LinedList"/>
    <dgm:cxn modelId="{32269496-7DFC-4405-8167-F4C783A25C2B}" type="presParOf" srcId="{4E1349A9-9A99-44EC-B65B-B29524EEDD40}" destId="{8056273A-081C-45EB-8A6E-8174471A26B5}" srcOrd="0" destOrd="0" presId="urn:microsoft.com/office/officeart/2008/layout/LinedList"/>
    <dgm:cxn modelId="{84835D73-B9AD-4DF5-86AB-4C204AF7EB36}" type="presParOf" srcId="{4E1349A9-9A99-44EC-B65B-B29524EEDD40}" destId="{F534C4DD-8256-42AE-9515-FDA66B76BB1E}" srcOrd="1" destOrd="0" presId="urn:microsoft.com/office/officeart/2008/layout/LinedList"/>
    <dgm:cxn modelId="{4C08F8E8-BB0E-47E6-9398-A7C1E72FB449}" type="presParOf" srcId="{F534C4DD-8256-42AE-9515-FDA66B76BB1E}" destId="{84AF1182-1FA1-498C-8B2C-CC24651F2981}" srcOrd="0" destOrd="0" presId="urn:microsoft.com/office/officeart/2008/layout/LinedList"/>
    <dgm:cxn modelId="{45440E15-BE53-4A5D-A52C-CD0ED56FBAC6}" type="presParOf" srcId="{F534C4DD-8256-42AE-9515-FDA66B76BB1E}" destId="{7563D2A3-0401-4E64-80C0-01167FA0B660}" srcOrd="1" destOrd="0" presId="urn:microsoft.com/office/officeart/2008/layout/LinedList"/>
    <dgm:cxn modelId="{335E2B93-5BB3-47F5-86A2-532F514D01D6}" type="presParOf" srcId="{F534C4DD-8256-42AE-9515-FDA66B76BB1E}" destId="{8596E045-222E-4583-936C-163DF9811995}" srcOrd="2" destOrd="0" presId="urn:microsoft.com/office/officeart/2008/layout/LinedList"/>
    <dgm:cxn modelId="{2AC5FDE4-E102-4FE6-B05D-2C340FFF9403}" type="presParOf" srcId="{4E1349A9-9A99-44EC-B65B-B29524EEDD40}" destId="{0B421DC6-C183-4DEC-AC2F-1D4732C39A73}" srcOrd="2" destOrd="0" presId="urn:microsoft.com/office/officeart/2008/layout/LinedList"/>
    <dgm:cxn modelId="{D67C08F8-E319-48BF-A626-6BD92C4BEB3A}" type="presParOf" srcId="{4E1349A9-9A99-44EC-B65B-B29524EEDD40}" destId="{6A9DD300-A0F2-4191-936E-024CD6D41848}" srcOrd="3" destOrd="0" presId="urn:microsoft.com/office/officeart/2008/layout/LinedList"/>
    <dgm:cxn modelId="{5D021E6A-6496-4EA1-A2C8-BC61D75B5A6F}" type="presParOf" srcId="{4E1349A9-9A99-44EC-B65B-B29524EEDD40}" destId="{ACE35A44-373B-45D2-884B-0CCA8B0C5180}" srcOrd="4" destOrd="0" presId="urn:microsoft.com/office/officeart/2008/layout/LinedList"/>
    <dgm:cxn modelId="{5C7A0490-C66F-4366-A29F-3242DDB404AF}" type="presParOf" srcId="{ACE35A44-373B-45D2-884B-0CCA8B0C5180}" destId="{D7336E01-CA87-4639-AE28-59269761E254}" srcOrd="0" destOrd="0" presId="urn:microsoft.com/office/officeart/2008/layout/LinedList"/>
    <dgm:cxn modelId="{485C923F-AB6F-41B2-80AE-8DB289B78237}" type="presParOf" srcId="{ACE35A44-373B-45D2-884B-0CCA8B0C5180}" destId="{E6EAEF0B-6B9B-4C50-A7D5-2E663019008E}" srcOrd="1" destOrd="0" presId="urn:microsoft.com/office/officeart/2008/layout/LinedList"/>
    <dgm:cxn modelId="{E96981E5-A5D6-4864-BB5A-BAA7B39F682B}" type="presParOf" srcId="{ACE35A44-373B-45D2-884B-0CCA8B0C5180}" destId="{D0D1ED7D-CD7A-478F-ADAE-9C645D22348A}" srcOrd="2" destOrd="0" presId="urn:microsoft.com/office/officeart/2008/layout/LinedList"/>
    <dgm:cxn modelId="{DBD3488A-0444-4037-8CB0-7AB6F09C4006}" type="presParOf" srcId="{4E1349A9-9A99-44EC-B65B-B29524EEDD40}" destId="{4AE48AA1-82E7-4235-A190-19FC0CD86AAA}" srcOrd="5" destOrd="0" presId="urn:microsoft.com/office/officeart/2008/layout/LinedList"/>
    <dgm:cxn modelId="{8377A9C3-4EC6-4C92-A5B1-223E2B1D17D4}" type="presParOf" srcId="{4E1349A9-9A99-44EC-B65B-B29524EEDD40}" destId="{DABC2F23-F7E2-44AE-9FF3-667256243A5A}" srcOrd="6" destOrd="0" presId="urn:microsoft.com/office/officeart/2008/layout/LinedList"/>
    <dgm:cxn modelId="{F79C3AD0-CF52-4583-A795-25286F3B36B2}" type="presParOf" srcId="{4E1349A9-9A99-44EC-B65B-B29524EEDD40}" destId="{0CD6D725-9716-4315-84A8-092138E841BC}" srcOrd="7" destOrd="0" presId="urn:microsoft.com/office/officeart/2008/layout/LinedList"/>
    <dgm:cxn modelId="{323BB09D-7C37-4F4D-9D42-73BFFF8EA9C0}" type="presParOf" srcId="{0CD6D725-9716-4315-84A8-092138E841BC}" destId="{D1C0F04D-471C-4EBB-9166-CB14CE37DB8E}" srcOrd="0" destOrd="0" presId="urn:microsoft.com/office/officeart/2008/layout/LinedList"/>
    <dgm:cxn modelId="{4EDD2BB9-6934-424F-BBD7-62DCE2FEBBAD}" type="presParOf" srcId="{0CD6D725-9716-4315-84A8-092138E841BC}" destId="{51F4CA46-BD9D-424F-B91E-96FAA0ADB68C}" srcOrd="1" destOrd="0" presId="urn:microsoft.com/office/officeart/2008/layout/LinedList"/>
    <dgm:cxn modelId="{258F0B12-993A-44E7-B448-5E3853C98E26}" type="presParOf" srcId="{0CD6D725-9716-4315-84A8-092138E841BC}" destId="{63B512ED-53D5-4B8D-9FEC-99CA56BEA6A4}" srcOrd="2" destOrd="0" presId="urn:microsoft.com/office/officeart/2008/layout/LinedList"/>
    <dgm:cxn modelId="{7807A578-A547-4D11-9F7E-FC9C13477B31}" type="presParOf" srcId="{4E1349A9-9A99-44EC-B65B-B29524EEDD40}" destId="{E31C8AB5-21F6-4E59-BE01-0384782ECB13}" srcOrd="8" destOrd="0" presId="urn:microsoft.com/office/officeart/2008/layout/LinedList"/>
    <dgm:cxn modelId="{3DE80B79-1676-44DC-9943-257775B74052}" type="presParOf" srcId="{4E1349A9-9A99-44EC-B65B-B29524EEDD40}" destId="{78A3E6B9-7AA9-48E0-9454-7BAEF4E5E038}" srcOrd="9" destOrd="0" presId="urn:microsoft.com/office/officeart/2008/layout/LinedList"/>
    <dgm:cxn modelId="{B758354C-325A-40A9-86F7-9B5FBDA38673}" type="presParOf" srcId="{4E1349A9-9A99-44EC-B65B-B29524EEDD40}" destId="{C78930DF-A6E2-4DB7-B099-ECBAEDB702E6}" srcOrd="10" destOrd="0" presId="urn:microsoft.com/office/officeart/2008/layout/LinedList"/>
    <dgm:cxn modelId="{8BEFA4E9-CCCC-4091-AB26-AA1F4FFF6A20}" type="presParOf" srcId="{C78930DF-A6E2-4DB7-B099-ECBAEDB702E6}" destId="{0C48B813-5654-4765-8E40-15754BF80070}" srcOrd="0" destOrd="0" presId="urn:microsoft.com/office/officeart/2008/layout/LinedList"/>
    <dgm:cxn modelId="{899DBEE1-1EF1-4B5B-8AB6-68BAFF745928}" type="presParOf" srcId="{C78930DF-A6E2-4DB7-B099-ECBAEDB702E6}" destId="{180D3C3A-A90A-41A6-ACA0-E69CC73CAAC9}" srcOrd="1" destOrd="0" presId="urn:microsoft.com/office/officeart/2008/layout/LinedList"/>
    <dgm:cxn modelId="{B282FDCE-3572-4D44-BACD-84C44BA26F2C}" type="presParOf" srcId="{C78930DF-A6E2-4DB7-B099-ECBAEDB702E6}" destId="{60B807AF-1833-40DE-A29A-D44C3D5D418C}" srcOrd="2" destOrd="0" presId="urn:microsoft.com/office/officeart/2008/layout/LinedList"/>
    <dgm:cxn modelId="{7D67F503-E3A8-4628-BAB0-96E7F97D987C}" type="presParOf" srcId="{4E1349A9-9A99-44EC-B65B-B29524EEDD40}" destId="{8BD8878A-CDD6-4FCC-9A61-5450B9550270}" srcOrd="11" destOrd="0" presId="urn:microsoft.com/office/officeart/2008/layout/LinedList"/>
    <dgm:cxn modelId="{401A72C4-92ED-4BA6-A783-0AF7B4F30B28}" type="presParOf" srcId="{4E1349A9-9A99-44EC-B65B-B29524EEDD40}" destId="{4E47DB6C-1F63-4320-ADD0-5A4B221035E5}" srcOrd="12" destOrd="0" presId="urn:microsoft.com/office/officeart/2008/layout/LinedList"/>
    <dgm:cxn modelId="{6727AD45-839E-4B5B-8FDD-80C1F79B7670}" type="presParOf" srcId="{4E1349A9-9A99-44EC-B65B-B29524EEDD40}" destId="{B01EC61C-188D-4FBD-946A-76EFC81DAA63}" srcOrd="13" destOrd="0" presId="urn:microsoft.com/office/officeart/2008/layout/LinedList"/>
    <dgm:cxn modelId="{9D2393AE-FD7D-4839-AFA9-5AF1D9A2999B}" type="presParOf" srcId="{B01EC61C-188D-4FBD-946A-76EFC81DAA63}" destId="{8D9D2974-278B-4B6D-84C5-CC72F4452C07}" srcOrd="0" destOrd="0" presId="urn:microsoft.com/office/officeart/2008/layout/LinedList"/>
    <dgm:cxn modelId="{AAB13D0F-E673-4322-873A-FFDC2FDA9766}" type="presParOf" srcId="{B01EC61C-188D-4FBD-946A-76EFC81DAA63}" destId="{31AB8791-875C-4922-824D-9DE7566CA9C9}" srcOrd="1" destOrd="0" presId="urn:microsoft.com/office/officeart/2008/layout/LinedList"/>
    <dgm:cxn modelId="{B3C1F31C-E3AC-490D-9F8F-5446D3C5A00D}" type="presParOf" srcId="{B01EC61C-188D-4FBD-946A-76EFC81DAA63}" destId="{41276B36-A83B-4D34-BE73-C9ED865E6A1C}" srcOrd="2" destOrd="0" presId="urn:microsoft.com/office/officeart/2008/layout/LinedList"/>
    <dgm:cxn modelId="{81709B91-18D9-425C-949F-81174CA27CE5}" type="presParOf" srcId="{4E1349A9-9A99-44EC-B65B-B29524EEDD40}" destId="{74821455-67DC-4316-B8E2-8BC50363C5BC}" srcOrd="14" destOrd="0" presId="urn:microsoft.com/office/officeart/2008/layout/LinedList"/>
    <dgm:cxn modelId="{6F317B3F-FF14-46A2-9536-9C5543C91544}" type="presParOf" srcId="{4E1349A9-9A99-44EC-B65B-B29524EEDD40}" destId="{3497CF6F-3D98-488B-BFA5-1FD8358F975F}" srcOrd="15" destOrd="0" presId="urn:microsoft.com/office/officeart/2008/layout/LinedList"/>
    <dgm:cxn modelId="{8E0855A0-833E-49CA-A33C-EB5E966E2C73}" type="presParOf" srcId="{4E1349A9-9A99-44EC-B65B-B29524EEDD40}" destId="{438F9EE8-9C3E-48D4-81D7-D7A06BF6D897}" srcOrd="16" destOrd="0" presId="urn:microsoft.com/office/officeart/2008/layout/LinedList"/>
    <dgm:cxn modelId="{D9909BA5-92F5-4874-B587-C41E3DB63A49}" type="presParOf" srcId="{438F9EE8-9C3E-48D4-81D7-D7A06BF6D897}" destId="{405EB3FA-54CD-47F2-A640-5F86240F2821}" srcOrd="0" destOrd="0" presId="urn:microsoft.com/office/officeart/2008/layout/LinedList"/>
    <dgm:cxn modelId="{BDBCD838-D080-4B47-81CA-8194EFB12537}" type="presParOf" srcId="{438F9EE8-9C3E-48D4-81D7-D7A06BF6D897}" destId="{460974D4-4533-4384-9BED-648F55B39871}" srcOrd="1" destOrd="0" presId="urn:microsoft.com/office/officeart/2008/layout/LinedList"/>
    <dgm:cxn modelId="{20E4F8BE-9194-4D32-B306-EC9A258DBB5A}" type="presParOf" srcId="{438F9EE8-9C3E-48D4-81D7-D7A06BF6D897}" destId="{EB7D3583-AFB2-476C-9CD4-C7C430CD0D40}" srcOrd="2" destOrd="0" presId="urn:microsoft.com/office/officeart/2008/layout/LinedList"/>
    <dgm:cxn modelId="{38097F2F-D13C-45EA-AEE7-284B1C9CB887}" type="presParOf" srcId="{4E1349A9-9A99-44EC-B65B-B29524EEDD40}" destId="{F6C954E0-08A1-42A3-864E-419B1074111C}" srcOrd="17" destOrd="0" presId="urn:microsoft.com/office/officeart/2008/layout/LinedList"/>
    <dgm:cxn modelId="{F4DC2153-AD52-413F-894E-CF4B0ECCCD7C}" type="presParOf" srcId="{4E1349A9-9A99-44EC-B65B-B29524EEDD40}" destId="{95BCEBA9-4564-4962-97F6-979F0DF40E7E}" srcOrd="18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A08C549-8319-4FD6-A611-96790F2DB39B}" type="doc">
      <dgm:prSet loTypeId="urn:microsoft.com/office/officeart/2005/8/layout/funnel1" loCatId="process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1F834C5E-319E-4E33-91FC-8AFCF22D39B7}">
      <dgm:prSet phldrT="[Текст]" custT="1"/>
      <dgm:spPr/>
      <dgm:t>
        <a:bodyPr/>
        <a:lstStyle/>
        <a:p>
          <a:r>
            <a:rPr lang="ru-RU" sz="1600" dirty="0" smtClean="0">
              <a:latin typeface="+mj-lt"/>
            </a:rPr>
            <a:t>Соблюдение правовых норм</a:t>
          </a:r>
          <a:endParaRPr lang="ru-RU" sz="1600" dirty="0">
            <a:latin typeface="+mj-lt"/>
          </a:endParaRPr>
        </a:p>
      </dgm:t>
    </dgm:pt>
    <dgm:pt modelId="{6B142C39-492C-4349-8162-4EF76DA8BC1A}" type="parTrans" cxnId="{C6A8A834-7A4D-4D6A-9075-886A6174CF1B}">
      <dgm:prSet/>
      <dgm:spPr/>
      <dgm:t>
        <a:bodyPr/>
        <a:lstStyle/>
        <a:p>
          <a:endParaRPr lang="ru-RU" sz="1600">
            <a:latin typeface="+mj-lt"/>
          </a:endParaRPr>
        </a:p>
      </dgm:t>
    </dgm:pt>
    <dgm:pt modelId="{53EFF93A-5048-41B6-8C2A-7F26B2938B3F}" type="sibTrans" cxnId="{C6A8A834-7A4D-4D6A-9075-886A6174CF1B}">
      <dgm:prSet/>
      <dgm:spPr/>
      <dgm:t>
        <a:bodyPr/>
        <a:lstStyle/>
        <a:p>
          <a:endParaRPr lang="ru-RU" sz="1600">
            <a:latin typeface="+mj-lt"/>
          </a:endParaRPr>
        </a:p>
      </dgm:t>
    </dgm:pt>
    <dgm:pt modelId="{98A2FD0A-865A-42E5-A299-49ECCAAB1ECA}">
      <dgm:prSet phldrT="[Текст]" custT="1"/>
      <dgm:spPr/>
      <dgm:t>
        <a:bodyPr/>
        <a:lstStyle/>
        <a:p>
          <a:r>
            <a:rPr lang="ru-RU" sz="1600" dirty="0" smtClean="0">
              <a:latin typeface="+mj-lt"/>
            </a:rPr>
            <a:t>Соблюдение нравственных, этических норм</a:t>
          </a:r>
          <a:endParaRPr lang="ru-RU" sz="1600" dirty="0">
            <a:latin typeface="+mj-lt"/>
          </a:endParaRPr>
        </a:p>
      </dgm:t>
    </dgm:pt>
    <dgm:pt modelId="{E0898BDF-07F1-4781-A904-263BB6A468EE}" type="parTrans" cxnId="{102132BD-A3AC-4E80-BF4F-87505F2EEF45}">
      <dgm:prSet/>
      <dgm:spPr/>
      <dgm:t>
        <a:bodyPr/>
        <a:lstStyle/>
        <a:p>
          <a:endParaRPr lang="ru-RU" sz="1600">
            <a:latin typeface="+mj-lt"/>
          </a:endParaRPr>
        </a:p>
      </dgm:t>
    </dgm:pt>
    <dgm:pt modelId="{3771B36E-3B69-4615-881F-367A9C3FCEBF}" type="sibTrans" cxnId="{102132BD-A3AC-4E80-BF4F-87505F2EEF45}">
      <dgm:prSet/>
      <dgm:spPr/>
      <dgm:t>
        <a:bodyPr/>
        <a:lstStyle/>
        <a:p>
          <a:endParaRPr lang="ru-RU" sz="1600">
            <a:latin typeface="+mj-lt"/>
          </a:endParaRPr>
        </a:p>
      </dgm:t>
    </dgm:pt>
    <dgm:pt modelId="{42D0601A-F422-4A6F-A484-0327449D4A20}">
      <dgm:prSet phldrT="[Текст]" custT="1"/>
      <dgm:spPr/>
      <dgm:t>
        <a:bodyPr/>
        <a:lstStyle/>
        <a:p>
          <a:r>
            <a:rPr lang="ru-RU" sz="1600" dirty="0" smtClean="0">
              <a:latin typeface="+mj-lt"/>
            </a:rPr>
            <a:t>Соблюдение требований профессиональной этики</a:t>
          </a:r>
          <a:endParaRPr lang="ru-RU" sz="1600" dirty="0">
            <a:latin typeface="+mj-lt"/>
          </a:endParaRPr>
        </a:p>
      </dgm:t>
    </dgm:pt>
    <dgm:pt modelId="{851A09AA-6075-4F06-831A-ABAFFF160620}" type="parTrans" cxnId="{B40456C4-239D-421A-8BF7-7919D7C399D4}">
      <dgm:prSet/>
      <dgm:spPr/>
      <dgm:t>
        <a:bodyPr/>
        <a:lstStyle/>
        <a:p>
          <a:endParaRPr lang="ru-RU" sz="1600">
            <a:latin typeface="+mj-lt"/>
          </a:endParaRPr>
        </a:p>
      </dgm:t>
    </dgm:pt>
    <dgm:pt modelId="{D38AE701-CA27-4769-A072-DCE5BA7884BE}" type="sibTrans" cxnId="{B40456C4-239D-421A-8BF7-7919D7C399D4}">
      <dgm:prSet/>
      <dgm:spPr/>
      <dgm:t>
        <a:bodyPr/>
        <a:lstStyle/>
        <a:p>
          <a:endParaRPr lang="ru-RU" sz="1600">
            <a:latin typeface="+mj-lt"/>
          </a:endParaRPr>
        </a:p>
      </dgm:t>
    </dgm:pt>
    <dgm:pt modelId="{A58B64C5-546C-4124-9F17-918F47FFD028}">
      <dgm:prSet phldrT="[Текст]" custT="1"/>
      <dgm:spPr/>
      <dgm:t>
        <a:bodyPr/>
        <a:lstStyle/>
        <a:p>
          <a:r>
            <a:rPr lang="ru-RU" sz="2800" b="1" dirty="0" smtClean="0">
              <a:latin typeface="+mj-lt"/>
            </a:rPr>
            <a:t>воспитатель</a:t>
          </a:r>
          <a:endParaRPr lang="ru-RU" sz="2800" b="1" dirty="0">
            <a:latin typeface="+mj-lt"/>
          </a:endParaRPr>
        </a:p>
      </dgm:t>
    </dgm:pt>
    <dgm:pt modelId="{69437851-4B1E-41E2-97DF-5B5D4C1953AA}" type="parTrans" cxnId="{5B36D020-6B2B-4A82-8649-AE8B3B6BD7F3}">
      <dgm:prSet/>
      <dgm:spPr/>
      <dgm:t>
        <a:bodyPr/>
        <a:lstStyle/>
        <a:p>
          <a:endParaRPr lang="ru-RU" sz="1600">
            <a:latin typeface="+mj-lt"/>
          </a:endParaRPr>
        </a:p>
      </dgm:t>
    </dgm:pt>
    <dgm:pt modelId="{FA0FA1D1-2BF4-4967-866B-07A9CB17A86D}" type="sibTrans" cxnId="{5B36D020-6B2B-4A82-8649-AE8B3B6BD7F3}">
      <dgm:prSet/>
      <dgm:spPr/>
      <dgm:t>
        <a:bodyPr/>
        <a:lstStyle/>
        <a:p>
          <a:endParaRPr lang="ru-RU" sz="1600">
            <a:latin typeface="+mj-lt"/>
          </a:endParaRPr>
        </a:p>
      </dgm:t>
    </dgm:pt>
    <dgm:pt modelId="{8D6B789A-582E-4C10-9874-C02EF013A4D9}" type="pres">
      <dgm:prSet presAssocID="{2A08C549-8319-4FD6-A611-96790F2DB39B}" presName="Name0" presStyleCnt="0">
        <dgm:presLayoutVars>
          <dgm:chMax val="4"/>
          <dgm:resizeHandles val="exact"/>
        </dgm:presLayoutVars>
      </dgm:prSet>
      <dgm:spPr/>
    </dgm:pt>
    <dgm:pt modelId="{64FDBEBA-B5DA-46E8-9D7C-B147E1EC0C34}" type="pres">
      <dgm:prSet presAssocID="{2A08C549-8319-4FD6-A611-96790F2DB39B}" presName="ellipse" presStyleLbl="trBgShp" presStyleIdx="0" presStyleCnt="1"/>
      <dgm:spPr/>
    </dgm:pt>
    <dgm:pt modelId="{BBEA59D9-68CB-4EC5-BDC3-50CC7C1AF415}" type="pres">
      <dgm:prSet presAssocID="{2A08C549-8319-4FD6-A611-96790F2DB39B}" presName="arrow1" presStyleLbl="fgShp" presStyleIdx="0" presStyleCnt="1"/>
      <dgm:spPr/>
    </dgm:pt>
    <dgm:pt modelId="{C4ECCB9F-D120-412A-88E7-DD5310E10C66}" type="pres">
      <dgm:prSet presAssocID="{2A08C549-8319-4FD6-A611-96790F2DB39B}" presName="rectangle" presStyleLbl="revTx" presStyleIdx="0" presStyleCnt="1">
        <dgm:presLayoutVars>
          <dgm:bulletEnabled val="1"/>
        </dgm:presLayoutVars>
      </dgm:prSet>
      <dgm:spPr/>
    </dgm:pt>
    <dgm:pt modelId="{F9F4722C-C0EC-4A39-AD77-A4DED906BF55}" type="pres">
      <dgm:prSet presAssocID="{98A2FD0A-865A-42E5-A299-49ECCAAB1ECA}" presName="item1" presStyleLbl="node1" presStyleIdx="0" presStyleCnt="3">
        <dgm:presLayoutVars>
          <dgm:bulletEnabled val="1"/>
        </dgm:presLayoutVars>
      </dgm:prSet>
      <dgm:spPr/>
    </dgm:pt>
    <dgm:pt modelId="{A4AADF32-3CBD-423A-8E10-0CED8616F6F6}" type="pres">
      <dgm:prSet presAssocID="{42D0601A-F422-4A6F-A484-0327449D4A20}" presName="item2" presStyleLbl="node1" presStyleIdx="1" presStyleCnt="3">
        <dgm:presLayoutVars>
          <dgm:bulletEnabled val="1"/>
        </dgm:presLayoutVars>
      </dgm:prSet>
      <dgm:spPr/>
    </dgm:pt>
    <dgm:pt modelId="{402A4743-015E-459B-8BE9-93CE6502B9F3}" type="pres">
      <dgm:prSet presAssocID="{A58B64C5-546C-4124-9F17-918F47FFD028}" presName="item3" presStyleLbl="node1" presStyleIdx="2" presStyleCnt="3">
        <dgm:presLayoutVars>
          <dgm:bulletEnabled val="1"/>
        </dgm:presLayoutVars>
      </dgm:prSet>
      <dgm:spPr/>
    </dgm:pt>
    <dgm:pt modelId="{ED11B0FA-D524-4581-ACB9-0A7E6A0AB2D5}" type="pres">
      <dgm:prSet presAssocID="{2A08C549-8319-4FD6-A611-96790F2DB39B}" presName="funnel" presStyleLbl="trAlignAcc1" presStyleIdx="0" presStyleCnt="1"/>
      <dgm:spPr/>
    </dgm:pt>
  </dgm:ptLst>
  <dgm:cxnLst>
    <dgm:cxn modelId="{74EA4C83-8071-4128-86F8-4494C76F0CCB}" type="presOf" srcId="{2A08C549-8319-4FD6-A611-96790F2DB39B}" destId="{8D6B789A-582E-4C10-9874-C02EF013A4D9}" srcOrd="0" destOrd="0" presId="urn:microsoft.com/office/officeart/2005/8/layout/funnel1"/>
    <dgm:cxn modelId="{C6A8A834-7A4D-4D6A-9075-886A6174CF1B}" srcId="{2A08C549-8319-4FD6-A611-96790F2DB39B}" destId="{1F834C5E-319E-4E33-91FC-8AFCF22D39B7}" srcOrd="0" destOrd="0" parTransId="{6B142C39-492C-4349-8162-4EF76DA8BC1A}" sibTransId="{53EFF93A-5048-41B6-8C2A-7F26B2938B3F}"/>
    <dgm:cxn modelId="{102132BD-A3AC-4E80-BF4F-87505F2EEF45}" srcId="{2A08C549-8319-4FD6-A611-96790F2DB39B}" destId="{98A2FD0A-865A-42E5-A299-49ECCAAB1ECA}" srcOrd="1" destOrd="0" parTransId="{E0898BDF-07F1-4781-A904-263BB6A468EE}" sibTransId="{3771B36E-3B69-4615-881F-367A9C3FCEBF}"/>
    <dgm:cxn modelId="{C22015DE-A11A-4B13-A083-BADF96D2A27E}" type="presOf" srcId="{42D0601A-F422-4A6F-A484-0327449D4A20}" destId="{F9F4722C-C0EC-4A39-AD77-A4DED906BF55}" srcOrd="0" destOrd="0" presId="urn:microsoft.com/office/officeart/2005/8/layout/funnel1"/>
    <dgm:cxn modelId="{B40456C4-239D-421A-8BF7-7919D7C399D4}" srcId="{2A08C549-8319-4FD6-A611-96790F2DB39B}" destId="{42D0601A-F422-4A6F-A484-0327449D4A20}" srcOrd="2" destOrd="0" parTransId="{851A09AA-6075-4F06-831A-ABAFFF160620}" sibTransId="{D38AE701-CA27-4769-A072-DCE5BA7884BE}"/>
    <dgm:cxn modelId="{5B36D020-6B2B-4A82-8649-AE8B3B6BD7F3}" srcId="{2A08C549-8319-4FD6-A611-96790F2DB39B}" destId="{A58B64C5-546C-4124-9F17-918F47FFD028}" srcOrd="3" destOrd="0" parTransId="{69437851-4B1E-41E2-97DF-5B5D4C1953AA}" sibTransId="{FA0FA1D1-2BF4-4967-866B-07A9CB17A86D}"/>
    <dgm:cxn modelId="{6B728323-ABBB-4873-B731-2CFE31608A83}" type="presOf" srcId="{98A2FD0A-865A-42E5-A299-49ECCAAB1ECA}" destId="{A4AADF32-3CBD-423A-8E10-0CED8616F6F6}" srcOrd="0" destOrd="0" presId="urn:microsoft.com/office/officeart/2005/8/layout/funnel1"/>
    <dgm:cxn modelId="{DA4F4870-1737-4ABD-9300-00E4677E8FFF}" type="presOf" srcId="{1F834C5E-319E-4E33-91FC-8AFCF22D39B7}" destId="{402A4743-015E-459B-8BE9-93CE6502B9F3}" srcOrd="0" destOrd="0" presId="urn:microsoft.com/office/officeart/2005/8/layout/funnel1"/>
    <dgm:cxn modelId="{A9A9A335-471C-4337-89C9-165AC379AFBA}" type="presOf" srcId="{A58B64C5-546C-4124-9F17-918F47FFD028}" destId="{C4ECCB9F-D120-412A-88E7-DD5310E10C66}" srcOrd="0" destOrd="0" presId="urn:microsoft.com/office/officeart/2005/8/layout/funnel1"/>
    <dgm:cxn modelId="{470CFABB-9123-469C-BE67-3D6AEA579528}" type="presParOf" srcId="{8D6B789A-582E-4C10-9874-C02EF013A4D9}" destId="{64FDBEBA-B5DA-46E8-9D7C-B147E1EC0C34}" srcOrd="0" destOrd="0" presId="urn:microsoft.com/office/officeart/2005/8/layout/funnel1"/>
    <dgm:cxn modelId="{EB3D5175-17FA-4ACA-A35B-C17B815A844F}" type="presParOf" srcId="{8D6B789A-582E-4C10-9874-C02EF013A4D9}" destId="{BBEA59D9-68CB-4EC5-BDC3-50CC7C1AF415}" srcOrd="1" destOrd="0" presId="urn:microsoft.com/office/officeart/2005/8/layout/funnel1"/>
    <dgm:cxn modelId="{D5E53449-AE08-458E-839B-E01334F3A26B}" type="presParOf" srcId="{8D6B789A-582E-4C10-9874-C02EF013A4D9}" destId="{C4ECCB9F-D120-412A-88E7-DD5310E10C66}" srcOrd="2" destOrd="0" presId="urn:microsoft.com/office/officeart/2005/8/layout/funnel1"/>
    <dgm:cxn modelId="{FD31FE0C-5473-4CF8-83C4-2AEA051B45D6}" type="presParOf" srcId="{8D6B789A-582E-4C10-9874-C02EF013A4D9}" destId="{F9F4722C-C0EC-4A39-AD77-A4DED906BF55}" srcOrd="3" destOrd="0" presId="urn:microsoft.com/office/officeart/2005/8/layout/funnel1"/>
    <dgm:cxn modelId="{65ACABAE-8C03-4899-8ACC-D608016DB256}" type="presParOf" srcId="{8D6B789A-582E-4C10-9874-C02EF013A4D9}" destId="{A4AADF32-3CBD-423A-8E10-0CED8616F6F6}" srcOrd="4" destOrd="0" presId="urn:microsoft.com/office/officeart/2005/8/layout/funnel1"/>
    <dgm:cxn modelId="{4D979C4F-9F70-4377-8A60-49B9B030F69E}" type="presParOf" srcId="{8D6B789A-582E-4C10-9874-C02EF013A4D9}" destId="{402A4743-015E-459B-8BE9-93CE6502B9F3}" srcOrd="5" destOrd="0" presId="urn:microsoft.com/office/officeart/2005/8/layout/funnel1"/>
    <dgm:cxn modelId="{139DE6A7-602E-4273-91BB-E0F68D1D5FAB}" type="presParOf" srcId="{8D6B789A-582E-4C10-9874-C02EF013A4D9}" destId="{ED11B0FA-D524-4581-ACB9-0A7E6A0AB2D5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D0BE55-94B2-42FB-AE02-932C5705EE81}">
      <dsp:nvSpPr>
        <dsp:cNvPr id="0" name=""/>
        <dsp:cNvSpPr/>
      </dsp:nvSpPr>
      <dsp:spPr>
        <a:xfrm>
          <a:off x="2647616" y="2630115"/>
          <a:ext cx="655635" cy="12493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27817" y="0"/>
              </a:lnTo>
              <a:lnTo>
                <a:pt x="327817" y="1249304"/>
              </a:lnTo>
              <a:lnTo>
                <a:pt x="655635" y="1249304"/>
              </a:lnTo>
            </a:path>
          </a:pathLst>
        </a:custGeom>
        <a:noFill/>
        <a:ln w="2857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940161" y="3219494"/>
        <a:ext cx="70544" cy="70544"/>
      </dsp:txXfrm>
    </dsp:sp>
    <dsp:sp modelId="{AF855F94-F0DF-4B8C-9BEA-577A6975045D}">
      <dsp:nvSpPr>
        <dsp:cNvPr id="0" name=""/>
        <dsp:cNvSpPr/>
      </dsp:nvSpPr>
      <dsp:spPr>
        <a:xfrm>
          <a:off x="2647616" y="2584395"/>
          <a:ext cx="65563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55635" y="45720"/>
              </a:lnTo>
            </a:path>
          </a:pathLst>
        </a:custGeom>
        <a:noFill/>
        <a:ln w="2857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959043" y="2613724"/>
        <a:ext cx="32781" cy="32781"/>
      </dsp:txXfrm>
    </dsp:sp>
    <dsp:sp modelId="{3BFFDD05-C0EB-4C5B-9D54-E06FA0683115}">
      <dsp:nvSpPr>
        <dsp:cNvPr id="0" name=""/>
        <dsp:cNvSpPr/>
      </dsp:nvSpPr>
      <dsp:spPr>
        <a:xfrm>
          <a:off x="2647616" y="1380810"/>
          <a:ext cx="655635" cy="1249304"/>
        </a:xfrm>
        <a:custGeom>
          <a:avLst/>
          <a:gdLst/>
          <a:ahLst/>
          <a:cxnLst/>
          <a:rect l="0" t="0" r="0" b="0"/>
          <a:pathLst>
            <a:path>
              <a:moveTo>
                <a:pt x="0" y="1249304"/>
              </a:moveTo>
              <a:lnTo>
                <a:pt x="327817" y="1249304"/>
              </a:lnTo>
              <a:lnTo>
                <a:pt x="327817" y="0"/>
              </a:lnTo>
              <a:lnTo>
                <a:pt x="655635" y="0"/>
              </a:lnTo>
            </a:path>
          </a:pathLst>
        </a:custGeom>
        <a:noFill/>
        <a:ln w="2857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940161" y="1970190"/>
        <a:ext cx="70544" cy="70544"/>
      </dsp:txXfrm>
    </dsp:sp>
    <dsp:sp modelId="{BB30CE97-FECC-41C7-BE8D-B1971F8495B8}">
      <dsp:nvSpPr>
        <dsp:cNvPr id="0" name=""/>
        <dsp:cNvSpPr/>
      </dsp:nvSpPr>
      <dsp:spPr>
        <a:xfrm rot="16200000">
          <a:off x="-482220" y="2130393"/>
          <a:ext cx="5260230" cy="9994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>
              <a:latin typeface="+mj-lt"/>
            </a:rPr>
            <a:t>Современные тенденции в образовании</a:t>
          </a:r>
          <a:endParaRPr lang="ru-RU" sz="3300" kern="1200" dirty="0">
            <a:latin typeface="+mj-lt"/>
          </a:endParaRPr>
        </a:p>
      </dsp:txBody>
      <dsp:txXfrm>
        <a:off x="-482220" y="2130393"/>
        <a:ext cx="5260230" cy="999443"/>
      </dsp:txXfrm>
    </dsp:sp>
    <dsp:sp modelId="{40B75C35-8CEA-47EC-841E-20374E582BDA}">
      <dsp:nvSpPr>
        <dsp:cNvPr id="0" name=""/>
        <dsp:cNvSpPr/>
      </dsp:nvSpPr>
      <dsp:spPr>
        <a:xfrm>
          <a:off x="3303251" y="881088"/>
          <a:ext cx="3278175" cy="9994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+mj-lt"/>
            </a:rPr>
            <a:t>Предоставление качественной образовательной услуги</a:t>
          </a:r>
        </a:p>
      </dsp:txBody>
      <dsp:txXfrm>
        <a:off x="3303251" y="881088"/>
        <a:ext cx="3278175" cy="999443"/>
      </dsp:txXfrm>
    </dsp:sp>
    <dsp:sp modelId="{A9826A54-E517-4522-B404-D32246BCF52B}">
      <dsp:nvSpPr>
        <dsp:cNvPr id="0" name=""/>
        <dsp:cNvSpPr/>
      </dsp:nvSpPr>
      <dsp:spPr>
        <a:xfrm>
          <a:off x="3303251" y="2130393"/>
          <a:ext cx="3278175" cy="9994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+mj-lt"/>
            </a:rPr>
            <a:t>Единый подход к профессиональным компетенциям педагога</a:t>
          </a:r>
        </a:p>
      </dsp:txBody>
      <dsp:txXfrm>
        <a:off x="3303251" y="2130393"/>
        <a:ext cx="3278175" cy="999443"/>
      </dsp:txXfrm>
    </dsp:sp>
    <dsp:sp modelId="{5E38C0B6-C543-4C84-9575-B825E417237A}">
      <dsp:nvSpPr>
        <dsp:cNvPr id="0" name=""/>
        <dsp:cNvSpPr/>
      </dsp:nvSpPr>
      <dsp:spPr>
        <a:xfrm>
          <a:off x="3303251" y="3379697"/>
          <a:ext cx="3278175" cy="9994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+mj-lt"/>
            </a:rPr>
            <a:t>Необходимость разработки Профессионального стандарта педагога</a:t>
          </a:r>
          <a:endParaRPr lang="ru-RU" sz="1800" kern="1200" dirty="0">
            <a:latin typeface="+mj-lt"/>
          </a:endParaRPr>
        </a:p>
      </dsp:txBody>
      <dsp:txXfrm>
        <a:off x="3303251" y="3379697"/>
        <a:ext cx="3278175" cy="9994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596BDB-314E-4BA6-85F5-9A4D3C4838CC}">
      <dsp:nvSpPr>
        <dsp:cNvPr id="0" name=""/>
        <dsp:cNvSpPr/>
      </dsp:nvSpPr>
      <dsp:spPr>
        <a:xfrm>
          <a:off x="-5116991" y="-783865"/>
          <a:ext cx="6093692" cy="6093692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285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A56953-0A94-4FDE-AAB1-FDD4E906BD28}">
      <dsp:nvSpPr>
        <dsp:cNvPr id="0" name=""/>
        <dsp:cNvSpPr/>
      </dsp:nvSpPr>
      <dsp:spPr>
        <a:xfrm>
          <a:off x="364315" y="238337"/>
          <a:ext cx="7802801" cy="47649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78217" tIns="50800" rIns="50800" bIns="508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+mj-lt"/>
            </a:rPr>
            <a:t>Формирование кадровой политики</a:t>
          </a:r>
          <a:endParaRPr lang="ru-RU" sz="2000" kern="1200" dirty="0">
            <a:latin typeface="+mj-lt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00" kern="1200" dirty="0"/>
        </a:p>
      </dsp:txBody>
      <dsp:txXfrm>
        <a:off x="364315" y="238337"/>
        <a:ext cx="7802801" cy="476493"/>
      </dsp:txXfrm>
    </dsp:sp>
    <dsp:sp modelId="{B63E47C3-BB8F-4841-AE27-0F4CB358638E}">
      <dsp:nvSpPr>
        <dsp:cNvPr id="0" name=""/>
        <dsp:cNvSpPr/>
      </dsp:nvSpPr>
      <dsp:spPr>
        <a:xfrm>
          <a:off x="66507" y="178775"/>
          <a:ext cx="595616" cy="59561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312CEE03-AD1E-43B9-B181-D762523241AE}">
      <dsp:nvSpPr>
        <dsp:cNvPr id="0" name=""/>
        <dsp:cNvSpPr/>
      </dsp:nvSpPr>
      <dsp:spPr>
        <a:xfrm>
          <a:off x="756263" y="952986"/>
          <a:ext cx="7410853" cy="47649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78217" tIns="50800" rIns="50800" bIns="508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+mj-lt"/>
            </a:rPr>
            <a:t>Организация обучения и аттестации работников</a:t>
          </a:r>
          <a:endParaRPr lang="ru-RU" sz="2000" kern="1200" dirty="0">
            <a:latin typeface="+mj-lt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00" kern="1200" dirty="0"/>
        </a:p>
      </dsp:txBody>
      <dsp:txXfrm>
        <a:off x="756263" y="952986"/>
        <a:ext cx="7410853" cy="476493"/>
      </dsp:txXfrm>
    </dsp:sp>
    <dsp:sp modelId="{57ACDF6C-76E1-4FAA-B843-D34E14FEBEE1}">
      <dsp:nvSpPr>
        <dsp:cNvPr id="0" name=""/>
        <dsp:cNvSpPr/>
      </dsp:nvSpPr>
      <dsp:spPr>
        <a:xfrm>
          <a:off x="458455" y="893424"/>
          <a:ext cx="595616" cy="59561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05677276-7BBC-40FF-A03C-D24C0A78691B}">
      <dsp:nvSpPr>
        <dsp:cNvPr id="0" name=""/>
        <dsp:cNvSpPr/>
      </dsp:nvSpPr>
      <dsp:spPr>
        <a:xfrm>
          <a:off x="935491" y="1667635"/>
          <a:ext cx="7231625" cy="476493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78217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+mj-lt"/>
            </a:rPr>
            <a:t>Организация обучения и аттестации работников</a:t>
          </a:r>
          <a:endParaRPr lang="ru-RU" sz="2000" kern="1200" dirty="0">
            <a:latin typeface="+mj-lt"/>
          </a:endParaRPr>
        </a:p>
      </dsp:txBody>
      <dsp:txXfrm>
        <a:off x="935491" y="1667635"/>
        <a:ext cx="7231625" cy="476493"/>
      </dsp:txXfrm>
    </dsp:sp>
    <dsp:sp modelId="{AB4FC68F-E67C-4E7E-89CC-90968464A14C}">
      <dsp:nvSpPr>
        <dsp:cNvPr id="0" name=""/>
        <dsp:cNvSpPr/>
      </dsp:nvSpPr>
      <dsp:spPr>
        <a:xfrm>
          <a:off x="637683" y="1608074"/>
          <a:ext cx="595616" cy="59561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42F2E3AF-FDF0-4707-87F2-0EF3ABEF6D76}">
      <dsp:nvSpPr>
        <dsp:cNvPr id="0" name=""/>
        <dsp:cNvSpPr/>
      </dsp:nvSpPr>
      <dsp:spPr>
        <a:xfrm>
          <a:off x="935491" y="2381832"/>
          <a:ext cx="7231625" cy="47649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78217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+mj-lt"/>
            </a:rPr>
            <a:t>Заключение трудовых договоров</a:t>
          </a:r>
          <a:endParaRPr lang="ru-RU" sz="2000" kern="1200" dirty="0">
            <a:latin typeface="+mj-lt"/>
          </a:endParaRPr>
        </a:p>
      </dsp:txBody>
      <dsp:txXfrm>
        <a:off x="935491" y="2381832"/>
        <a:ext cx="7231625" cy="476493"/>
      </dsp:txXfrm>
    </dsp:sp>
    <dsp:sp modelId="{179C910E-64C1-4EE1-97E5-350999891CC8}">
      <dsp:nvSpPr>
        <dsp:cNvPr id="0" name=""/>
        <dsp:cNvSpPr/>
      </dsp:nvSpPr>
      <dsp:spPr>
        <a:xfrm>
          <a:off x="637683" y="2322271"/>
          <a:ext cx="595616" cy="59561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0608F145-32EE-4D02-8AF4-2EDA20A010BE}">
      <dsp:nvSpPr>
        <dsp:cNvPr id="0" name=""/>
        <dsp:cNvSpPr/>
      </dsp:nvSpPr>
      <dsp:spPr>
        <a:xfrm>
          <a:off x="756263" y="3096482"/>
          <a:ext cx="7410853" cy="476493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78217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+mj-lt"/>
            </a:rPr>
            <a:t>Разработка должностных инструкций</a:t>
          </a:r>
          <a:endParaRPr lang="ru-RU" sz="2000" kern="1200" dirty="0">
            <a:latin typeface="+mj-lt"/>
          </a:endParaRPr>
        </a:p>
      </dsp:txBody>
      <dsp:txXfrm>
        <a:off x="756263" y="3096482"/>
        <a:ext cx="7410853" cy="476493"/>
      </dsp:txXfrm>
    </dsp:sp>
    <dsp:sp modelId="{9316F741-8612-49BB-8AF2-82A605A2A6FB}">
      <dsp:nvSpPr>
        <dsp:cNvPr id="0" name=""/>
        <dsp:cNvSpPr/>
      </dsp:nvSpPr>
      <dsp:spPr>
        <a:xfrm>
          <a:off x="458455" y="3036920"/>
          <a:ext cx="595616" cy="59561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25FBCD47-28DB-4A0F-855D-7F8DC7262944}">
      <dsp:nvSpPr>
        <dsp:cNvPr id="0" name=""/>
        <dsp:cNvSpPr/>
      </dsp:nvSpPr>
      <dsp:spPr>
        <a:xfrm>
          <a:off x="364315" y="3811131"/>
          <a:ext cx="7802801" cy="47649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78217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+mj-lt"/>
            </a:rPr>
            <a:t>Установление системы оплаты труда</a:t>
          </a:r>
          <a:endParaRPr lang="ru-RU" sz="2000" kern="1200" dirty="0">
            <a:latin typeface="+mj-lt"/>
          </a:endParaRPr>
        </a:p>
      </dsp:txBody>
      <dsp:txXfrm>
        <a:off x="364315" y="3811131"/>
        <a:ext cx="7802801" cy="476493"/>
      </dsp:txXfrm>
    </dsp:sp>
    <dsp:sp modelId="{A12748E2-AD8A-4390-BF46-F242329F4E80}">
      <dsp:nvSpPr>
        <dsp:cNvPr id="0" name=""/>
        <dsp:cNvSpPr/>
      </dsp:nvSpPr>
      <dsp:spPr>
        <a:xfrm>
          <a:off x="66507" y="3751569"/>
          <a:ext cx="595616" cy="59561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D89175-4042-4A9D-8BD7-4868AA956A46}">
      <dsp:nvSpPr>
        <dsp:cNvPr id="0" name=""/>
        <dsp:cNvSpPr/>
      </dsp:nvSpPr>
      <dsp:spPr>
        <a:xfrm>
          <a:off x="-5116991" y="-783865"/>
          <a:ext cx="6093692" cy="6093692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285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BD382D-EED9-4C55-A93D-93945563251F}">
      <dsp:nvSpPr>
        <dsp:cNvPr id="0" name=""/>
        <dsp:cNvSpPr/>
      </dsp:nvSpPr>
      <dsp:spPr>
        <a:xfrm>
          <a:off x="511409" y="347955"/>
          <a:ext cx="7655708" cy="69627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52667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+mj-lt"/>
            </a:rPr>
            <a:t>Лишенные права заниматься педагогической деятельностью</a:t>
          </a:r>
          <a:endParaRPr lang="ru-RU" sz="2000" kern="1200" dirty="0">
            <a:latin typeface="+mj-lt"/>
          </a:endParaRPr>
        </a:p>
      </dsp:txBody>
      <dsp:txXfrm>
        <a:off x="511409" y="347955"/>
        <a:ext cx="7655708" cy="696273"/>
      </dsp:txXfrm>
    </dsp:sp>
    <dsp:sp modelId="{B6BBC715-2478-4DF8-BA6E-A5B60F683AD1}">
      <dsp:nvSpPr>
        <dsp:cNvPr id="0" name=""/>
        <dsp:cNvSpPr/>
      </dsp:nvSpPr>
      <dsp:spPr>
        <a:xfrm>
          <a:off x="76237" y="260921"/>
          <a:ext cx="870342" cy="870342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DAAD6007-B76F-4DDD-A8E9-79264E989FDB}">
      <dsp:nvSpPr>
        <dsp:cNvPr id="0" name=""/>
        <dsp:cNvSpPr/>
      </dsp:nvSpPr>
      <dsp:spPr>
        <a:xfrm>
          <a:off x="910599" y="1392547"/>
          <a:ext cx="7256518" cy="696273"/>
        </a:xfrm>
        <a:prstGeom prst="rect">
          <a:avLst/>
        </a:prstGeom>
        <a:gradFill rotWithShape="0">
          <a:gsLst>
            <a:gs pos="0">
              <a:schemeClr val="accent2">
                <a:hueOff val="-6721063"/>
                <a:satOff val="2923"/>
                <a:lumOff val="850"/>
                <a:alphaOff val="0"/>
                <a:tint val="60000"/>
                <a:satMod val="250000"/>
              </a:schemeClr>
            </a:gs>
            <a:gs pos="35000">
              <a:schemeClr val="accent2">
                <a:hueOff val="-6721063"/>
                <a:satOff val="2923"/>
                <a:lumOff val="850"/>
                <a:alphaOff val="0"/>
                <a:tint val="47000"/>
                <a:satMod val="275000"/>
              </a:schemeClr>
            </a:gs>
            <a:gs pos="100000">
              <a:schemeClr val="accent2">
                <a:hueOff val="-6721063"/>
                <a:satOff val="2923"/>
                <a:lumOff val="850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52667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+mj-lt"/>
            </a:rPr>
            <a:t>Имеющие или имевшие судимость</a:t>
          </a:r>
          <a:endParaRPr lang="ru-RU" sz="2000" kern="1200" dirty="0">
            <a:latin typeface="+mj-lt"/>
          </a:endParaRPr>
        </a:p>
      </dsp:txBody>
      <dsp:txXfrm>
        <a:off x="910599" y="1392547"/>
        <a:ext cx="7256518" cy="696273"/>
      </dsp:txXfrm>
    </dsp:sp>
    <dsp:sp modelId="{82B69A2B-FF90-4A03-AE33-1986D7B940CF}">
      <dsp:nvSpPr>
        <dsp:cNvPr id="0" name=""/>
        <dsp:cNvSpPr/>
      </dsp:nvSpPr>
      <dsp:spPr>
        <a:xfrm>
          <a:off x="475427" y="1305513"/>
          <a:ext cx="870342" cy="870342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 w="12700" cap="flat" cmpd="sng" algn="ctr">
          <a:solidFill>
            <a:schemeClr val="accent2">
              <a:hueOff val="-6721063"/>
              <a:satOff val="2923"/>
              <a:lumOff val="85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4F3A86B9-285D-4E98-B993-9BA0DC0B0D6A}">
      <dsp:nvSpPr>
        <dsp:cNvPr id="0" name=""/>
        <dsp:cNvSpPr/>
      </dsp:nvSpPr>
      <dsp:spPr>
        <a:xfrm>
          <a:off x="910599" y="2437140"/>
          <a:ext cx="7256518" cy="696273"/>
        </a:xfrm>
        <a:prstGeom prst="rect">
          <a:avLst/>
        </a:prstGeom>
        <a:gradFill rotWithShape="0">
          <a:gsLst>
            <a:gs pos="0">
              <a:schemeClr val="accent2">
                <a:hueOff val="-13442126"/>
                <a:satOff val="5846"/>
                <a:lumOff val="1700"/>
                <a:alphaOff val="0"/>
                <a:tint val="60000"/>
                <a:satMod val="250000"/>
              </a:schemeClr>
            </a:gs>
            <a:gs pos="35000">
              <a:schemeClr val="accent2">
                <a:hueOff val="-13442126"/>
                <a:satOff val="5846"/>
                <a:lumOff val="1700"/>
                <a:alphaOff val="0"/>
                <a:tint val="47000"/>
                <a:satMod val="275000"/>
              </a:schemeClr>
            </a:gs>
            <a:gs pos="100000">
              <a:schemeClr val="accent2">
                <a:hueOff val="-13442126"/>
                <a:satOff val="5846"/>
                <a:lumOff val="1700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52667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+mj-lt"/>
            </a:rPr>
            <a:t>Признанные недееспособными</a:t>
          </a:r>
          <a:endParaRPr lang="ru-RU" sz="2000" kern="1200" dirty="0">
            <a:latin typeface="+mj-lt"/>
          </a:endParaRPr>
        </a:p>
      </dsp:txBody>
      <dsp:txXfrm>
        <a:off x="910599" y="2437140"/>
        <a:ext cx="7256518" cy="696273"/>
      </dsp:txXfrm>
    </dsp:sp>
    <dsp:sp modelId="{14F672EA-E812-4A2E-A9AB-103CF253FAF8}">
      <dsp:nvSpPr>
        <dsp:cNvPr id="0" name=""/>
        <dsp:cNvSpPr/>
      </dsp:nvSpPr>
      <dsp:spPr>
        <a:xfrm>
          <a:off x="475427" y="2350105"/>
          <a:ext cx="870342" cy="870342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 w="12700" cap="flat" cmpd="sng" algn="ctr">
          <a:solidFill>
            <a:schemeClr val="accent2">
              <a:hueOff val="-13442126"/>
              <a:satOff val="5846"/>
              <a:lumOff val="170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74FF35E0-7FCA-48F7-9231-9444D017C1B3}">
      <dsp:nvSpPr>
        <dsp:cNvPr id="0" name=""/>
        <dsp:cNvSpPr/>
      </dsp:nvSpPr>
      <dsp:spPr>
        <a:xfrm>
          <a:off x="511409" y="3481732"/>
          <a:ext cx="7655708" cy="696273"/>
        </a:xfrm>
        <a:prstGeom prst="rect">
          <a:avLst/>
        </a:prstGeom>
        <a:gradFill rotWithShape="0">
          <a:gsLst>
            <a:gs pos="0">
              <a:schemeClr val="accent2">
                <a:hueOff val="-20163188"/>
                <a:satOff val="8769"/>
                <a:lumOff val="2550"/>
                <a:alphaOff val="0"/>
                <a:tint val="60000"/>
                <a:satMod val="250000"/>
              </a:schemeClr>
            </a:gs>
            <a:gs pos="35000">
              <a:schemeClr val="accent2">
                <a:hueOff val="-20163188"/>
                <a:satOff val="8769"/>
                <a:lumOff val="2550"/>
                <a:alphaOff val="0"/>
                <a:tint val="47000"/>
                <a:satMod val="275000"/>
              </a:schemeClr>
            </a:gs>
            <a:gs pos="100000">
              <a:schemeClr val="accent2">
                <a:hueOff val="-20163188"/>
                <a:satOff val="8769"/>
                <a:lumOff val="2550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52667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+mj-lt"/>
            </a:rPr>
            <a:t>Имеющие заболевания</a:t>
          </a:r>
          <a:endParaRPr lang="ru-RU" sz="2000" kern="1200" dirty="0">
            <a:latin typeface="+mj-lt"/>
          </a:endParaRPr>
        </a:p>
      </dsp:txBody>
      <dsp:txXfrm>
        <a:off x="511409" y="3481732"/>
        <a:ext cx="7655708" cy="696273"/>
      </dsp:txXfrm>
    </dsp:sp>
    <dsp:sp modelId="{BD5CF8DA-FB5E-4F69-81B3-35CD59AB079C}">
      <dsp:nvSpPr>
        <dsp:cNvPr id="0" name=""/>
        <dsp:cNvSpPr/>
      </dsp:nvSpPr>
      <dsp:spPr>
        <a:xfrm>
          <a:off x="76237" y="3394697"/>
          <a:ext cx="870342" cy="870342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 w="12700" cap="flat" cmpd="sng" algn="ctr">
          <a:solidFill>
            <a:schemeClr val="accent2">
              <a:hueOff val="-20163188"/>
              <a:satOff val="8769"/>
              <a:lumOff val="255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E4725F-A610-4954-A7BD-04BA651C8BA8}">
      <dsp:nvSpPr>
        <dsp:cNvPr id="0" name=""/>
        <dsp:cNvSpPr/>
      </dsp:nvSpPr>
      <dsp:spPr>
        <a:xfrm>
          <a:off x="-5519310" y="-845028"/>
          <a:ext cx="6571619" cy="6571619"/>
        </a:xfrm>
        <a:prstGeom prst="blockArc">
          <a:avLst>
            <a:gd name="adj1" fmla="val 18900000"/>
            <a:gd name="adj2" fmla="val 2700000"/>
            <a:gd name="adj3" fmla="val 329"/>
          </a:avLst>
        </a:prstGeom>
        <a:noFill/>
        <a:ln w="285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F1AD7F-4E1A-4748-AC28-1721785BBDC4}">
      <dsp:nvSpPr>
        <dsp:cNvPr id="0" name=""/>
        <dsp:cNvSpPr/>
      </dsp:nvSpPr>
      <dsp:spPr>
        <a:xfrm>
          <a:off x="392232" y="257063"/>
          <a:ext cx="7769268" cy="51393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7933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+mj-lt"/>
            </a:rPr>
            <a:t>Организовывать различные виды детской деятельности</a:t>
          </a:r>
          <a:endParaRPr lang="ru-RU" sz="2000" kern="1200" dirty="0">
            <a:latin typeface="+mj-lt"/>
          </a:endParaRPr>
        </a:p>
      </dsp:txBody>
      <dsp:txXfrm>
        <a:off x="392232" y="257063"/>
        <a:ext cx="7769268" cy="513930"/>
      </dsp:txXfrm>
    </dsp:sp>
    <dsp:sp modelId="{49512D71-DE60-4816-9070-A3F177F7A4BA}">
      <dsp:nvSpPr>
        <dsp:cNvPr id="0" name=""/>
        <dsp:cNvSpPr/>
      </dsp:nvSpPr>
      <dsp:spPr>
        <a:xfrm>
          <a:off x="71025" y="192821"/>
          <a:ext cx="642413" cy="64241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920F5D3C-6F46-4DD9-824E-E14FF0736689}">
      <dsp:nvSpPr>
        <dsp:cNvPr id="0" name=""/>
        <dsp:cNvSpPr/>
      </dsp:nvSpPr>
      <dsp:spPr>
        <a:xfrm>
          <a:off x="814975" y="1027861"/>
          <a:ext cx="7346525" cy="513930"/>
        </a:xfrm>
        <a:prstGeom prst="rect">
          <a:avLst/>
        </a:prstGeom>
        <a:gradFill rotWithShape="0">
          <a:gsLst>
            <a:gs pos="0">
              <a:schemeClr val="accent2">
                <a:hueOff val="-4032637"/>
                <a:satOff val="1754"/>
                <a:lumOff val="510"/>
                <a:alphaOff val="0"/>
                <a:tint val="60000"/>
                <a:satMod val="250000"/>
              </a:schemeClr>
            </a:gs>
            <a:gs pos="35000">
              <a:schemeClr val="accent2">
                <a:hueOff val="-4032637"/>
                <a:satOff val="1754"/>
                <a:lumOff val="510"/>
                <a:alphaOff val="0"/>
                <a:tint val="47000"/>
                <a:satMod val="275000"/>
              </a:schemeClr>
            </a:gs>
            <a:gs pos="100000">
              <a:schemeClr val="accent2">
                <a:hueOff val="-4032637"/>
                <a:satOff val="1754"/>
                <a:lumOff val="510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7933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+mj-lt"/>
            </a:rPr>
            <a:t>Применять методы развития детей</a:t>
          </a:r>
          <a:endParaRPr lang="ru-RU" sz="2000" kern="1200" dirty="0">
            <a:latin typeface="+mj-lt"/>
          </a:endParaRPr>
        </a:p>
      </dsp:txBody>
      <dsp:txXfrm>
        <a:off x="814975" y="1027861"/>
        <a:ext cx="7346525" cy="513930"/>
      </dsp:txXfrm>
    </dsp:sp>
    <dsp:sp modelId="{80ECDD3C-A8A0-4BE1-9F52-210EE4AAC361}">
      <dsp:nvSpPr>
        <dsp:cNvPr id="0" name=""/>
        <dsp:cNvSpPr/>
      </dsp:nvSpPr>
      <dsp:spPr>
        <a:xfrm>
          <a:off x="493768" y="963620"/>
          <a:ext cx="642413" cy="64241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 w="12700" cap="flat" cmpd="sng" algn="ctr">
          <a:solidFill>
            <a:schemeClr val="accent2">
              <a:hueOff val="-4032637"/>
              <a:satOff val="1754"/>
              <a:lumOff val="51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C0FE44D0-A434-4000-8B39-284BEBD1DE6C}">
      <dsp:nvSpPr>
        <dsp:cNvPr id="0" name=""/>
        <dsp:cNvSpPr/>
      </dsp:nvSpPr>
      <dsp:spPr>
        <a:xfrm>
          <a:off x="1008285" y="1798660"/>
          <a:ext cx="7153215" cy="513930"/>
        </a:xfrm>
        <a:prstGeom prst="rect">
          <a:avLst/>
        </a:prstGeom>
        <a:gradFill rotWithShape="0">
          <a:gsLst>
            <a:gs pos="0">
              <a:schemeClr val="accent2">
                <a:hueOff val="-8065275"/>
                <a:satOff val="3508"/>
                <a:lumOff val="1020"/>
                <a:alphaOff val="0"/>
                <a:tint val="60000"/>
                <a:satMod val="250000"/>
              </a:schemeClr>
            </a:gs>
            <a:gs pos="35000">
              <a:schemeClr val="accent2">
                <a:hueOff val="-8065275"/>
                <a:satOff val="3508"/>
                <a:lumOff val="1020"/>
                <a:alphaOff val="0"/>
                <a:tint val="47000"/>
                <a:satMod val="275000"/>
              </a:schemeClr>
            </a:gs>
            <a:gs pos="100000">
              <a:schemeClr val="accent2">
                <a:hueOff val="-8065275"/>
                <a:satOff val="3508"/>
                <a:lumOff val="1020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7933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+mj-lt"/>
            </a:rPr>
            <a:t>Владеть всеми видами развивающих деятельностей дошкольника </a:t>
          </a:r>
        </a:p>
      </dsp:txBody>
      <dsp:txXfrm>
        <a:off x="1008285" y="1798660"/>
        <a:ext cx="7153215" cy="513930"/>
      </dsp:txXfrm>
    </dsp:sp>
    <dsp:sp modelId="{C160D6DB-07A1-4D69-B377-A2CE312BFBA0}">
      <dsp:nvSpPr>
        <dsp:cNvPr id="0" name=""/>
        <dsp:cNvSpPr/>
      </dsp:nvSpPr>
      <dsp:spPr>
        <a:xfrm>
          <a:off x="687078" y="1734418"/>
          <a:ext cx="642413" cy="64241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 w="12700" cap="flat" cmpd="sng" algn="ctr">
          <a:solidFill>
            <a:schemeClr val="accent2">
              <a:hueOff val="-8065275"/>
              <a:satOff val="3508"/>
              <a:lumOff val="102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28B409E9-BF33-446E-9401-A19EE536FA58}">
      <dsp:nvSpPr>
        <dsp:cNvPr id="0" name=""/>
        <dsp:cNvSpPr/>
      </dsp:nvSpPr>
      <dsp:spPr>
        <a:xfrm>
          <a:off x="1008285" y="2568970"/>
          <a:ext cx="7153215" cy="513930"/>
        </a:xfrm>
        <a:prstGeom prst="rect">
          <a:avLst/>
        </a:prstGeom>
        <a:gradFill rotWithShape="0">
          <a:gsLst>
            <a:gs pos="0">
              <a:schemeClr val="accent2">
                <a:hueOff val="-12097913"/>
                <a:satOff val="5261"/>
                <a:lumOff val="1530"/>
                <a:alphaOff val="0"/>
                <a:tint val="60000"/>
                <a:satMod val="250000"/>
              </a:schemeClr>
            </a:gs>
            <a:gs pos="35000">
              <a:schemeClr val="accent2">
                <a:hueOff val="-12097913"/>
                <a:satOff val="5261"/>
                <a:lumOff val="1530"/>
                <a:alphaOff val="0"/>
                <a:tint val="47000"/>
                <a:satMod val="275000"/>
              </a:schemeClr>
            </a:gs>
            <a:gs pos="100000">
              <a:schemeClr val="accent2">
                <a:hueOff val="-12097913"/>
                <a:satOff val="5261"/>
                <a:lumOff val="1530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7933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latin typeface="+mj-lt"/>
            </a:rPr>
            <a:t>Использовать методы и средства анализа психолого-педагогического мониторинга</a:t>
          </a:r>
          <a:endParaRPr lang="ru-RU" sz="2000" kern="1200" dirty="0" smtClean="0">
            <a:latin typeface="+mj-lt"/>
          </a:endParaRPr>
        </a:p>
      </dsp:txBody>
      <dsp:txXfrm>
        <a:off x="1008285" y="2568970"/>
        <a:ext cx="7153215" cy="513930"/>
      </dsp:txXfrm>
    </dsp:sp>
    <dsp:sp modelId="{891AA338-8073-4BBC-9ED2-AD0E7C8FFFAB}">
      <dsp:nvSpPr>
        <dsp:cNvPr id="0" name=""/>
        <dsp:cNvSpPr/>
      </dsp:nvSpPr>
      <dsp:spPr>
        <a:xfrm>
          <a:off x="687078" y="2504729"/>
          <a:ext cx="642413" cy="64241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 w="12700" cap="flat" cmpd="sng" algn="ctr">
          <a:solidFill>
            <a:schemeClr val="accent2">
              <a:hueOff val="-12097913"/>
              <a:satOff val="5261"/>
              <a:lumOff val="153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37197D14-3BD4-447E-A482-8C629105149F}">
      <dsp:nvSpPr>
        <dsp:cNvPr id="0" name=""/>
        <dsp:cNvSpPr/>
      </dsp:nvSpPr>
      <dsp:spPr>
        <a:xfrm>
          <a:off x="814975" y="3339769"/>
          <a:ext cx="7346525" cy="513930"/>
        </a:xfrm>
        <a:prstGeom prst="rect">
          <a:avLst/>
        </a:prstGeom>
        <a:gradFill rotWithShape="0">
          <a:gsLst>
            <a:gs pos="0">
              <a:schemeClr val="accent2">
                <a:hueOff val="-16130550"/>
                <a:satOff val="7015"/>
                <a:lumOff val="2040"/>
                <a:alphaOff val="0"/>
                <a:tint val="60000"/>
                <a:satMod val="250000"/>
              </a:schemeClr>
            </a:gs>
            <a:gs pos="35000">
              <a:schemeClr val="accent2">
                <a:hueOff val="-16130550"/>
                <a:satOff val="7015"/>
                <a:lumOff val="2040"/>
                <a:alphaOff val="0"/>
                <a:tint val="47000"/>
                <a:satMod val="275000"/>
              </a:schemeClr>
            </a:gs>
            <a:gs pos="100000">
              <a:schemeClr val="accent2">
                <a:hueOff val="-16130550"/>
                <a:satOff val="7015"/>
                <a:lumOff val="2040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7933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latin typeface="+mj-lt"/>
            </a:rPr>
            <a:t>Выстраивать партнерское взаимодействие с родителями (законными представителями)</a:t>
          </a:r>
          <a:endParaRPr lang="ru-RU" sz="2000" kern="1200" dirty="0">
            <a:latin typeface="+mj-lt"/>
          </a:endParaRPr>
        </a:p>
      </dsp:txBody>
      <dsp:txXfrm>
        <a:off x="814975" y="3339769"/>
        <a:ext cx="7346525" cy="513930"/>
      </dsp:txXfrm>
    </dsp:sp>
    <dsp:sp modelId="{633DECD2-804F-4883-9890-AFAAADEA97B9}">
      <dsp:nvSpPr>
        <dsp:cNvPr id="0" name=""/>
        <dsp:cNvSpPr/>
      </dsp:nvSpPr>
      <dsp:spPr>
        <a:xfrm>
          <a:off x="493768" y="3275528"/>
          <a:ext cx="642413" cy="64241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 w="12700" cap="flat" cmpd="sng" algn="ctr">
          <a:solidFill>
            <a:schemeClr val="accent2">
              <a:hueOff val="-16130550"/>
              <a:satOff val="7015"/>
              <a:lumOff val="204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CCB2D287-6DEF-4026-9C49-167B57413E9C}">
      <dsp:nvSpPr>
        <dsp:cNvPr id="0" name=""/>
        <dsp:cNvSpPr/>
      </dsp:nvSpPr>
      <dsp:spPr>
        <a:xfrm>
          <a:off x="392232" y="4110568"/>
          <a:ext cx="7769268" cy="513930"/>
        </a:xfrm>
        <a:prstGeom prst="rect">
          <a:avLst/>
        </a:prstGeom>
        <a:gradFill rotWithShape="0">
          <a:gsLst>
            <a:gs pos="0">
              <a:schemeClr val="accent2">
                <a:hueOff val="-20163188"/>
                <a:satOff val="8769"/>
                <a:lumOff val="2550"/>
                <a:alphaOff val="0"/>
                <a:tint val="60000"/>
                <a:satMod val="250000"/>
              </a:schemeClr>
            </a:gs>
            <a:gs pos="35000">
              <a:schemeClr val="accent2">
                <a:hueOff val="-20163188"/>
                <a:satOff val="8769"/>
                <a:lumOff val="2550"/>
                <a:alphaOff val="0"/>
                <a:tint val="47000"/>
                <a:satMod val="275000"/>
              </a:schemeClr>
            </a:gs>
            <a:gs pos="100000">
              <a:schemeClr val="accent2">
                <a:hueOff val="-20163188"/>
                <a:satOff val="8769"/>
                <a:lumOff val="2550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7933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+mj-lt"/>
            </a:rPr>
            <a:t>Владеть ИКТ-компетентностями</a:t>
          </a:r>
          <a:endParaRPr lang="ru-RU" sz="2000" kern="1200" dirty="0">
            <a:latin typeface="+mj-lt"/>
          </a:endParaRPr>
        </a:p>
      </dsp:txBody>
      <dsp:txXfrm>
        <a:off x="392232" y="4110568"/>
        <a:ext cx="7769268" cy="513930"/>
      </dsp:txXfrm>
    </dsp:sp>
    <dsp:sp modelId="{5501908E-2A70-4D2C-A03E-156764A26AF0}">
      <dsp:nvSpPr>
        <dsp:cNvPr id="0" name=""/>
        <dsp:cNvSpPr/>
      </dsp:nvSpPr>
      <dsp:spPr>
        <a:xfrm>
          <a:off x="71025" y="4046326"/>
          <a:ext cx="642413" cy="64241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 w="12700" cap="flat" cmpd="sng" algn="ctr">
          <a:solidFill>
            <a:schemeClr val="accent2">
              <a:hueOff val="-20163188"/>
              <a:satOff val="8769"/>
              <a:lumOff val="255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6C6CF3-8752-4374-9AFD-FC09ED04A84E}">
      <dsp:nvSpPr>
        <dsp:cNvPr id="0" name=""/>
        <dsp:cNvSpPr/>
      </dsp:nvSpPr>
      <dsp:spPr>
        <a:xfrm>
          <a:off x="0" y="2111"/>
          <a:ext cx="885698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999" dist="23000" algn="bl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725B1E1-EFE7-43A7-91B6-4C5AB0537523}">
      <dsp:nvSpPr>
        <dsp:cNvPr id="0" name=""/>
        <dsp:cNvSpPr/>
      </dsp:nvSpPr>
      <dsp:spPr>
        <a:xfrm>
          <a:off x="0" y="2111"/>
          <a:ext cx="1771396" cy="43199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+mj-lt"/>
            </a:rPr>
            <a:t>воспитатель</a:t>
          </a:r>
          <a:endParaRPr lang="ru-RU" sz="2000" kern="1200" dirty="0">
            <a:latin typeface="+mj-lt"/>
          </a:endParaRPr>
        </a:p>
      </dsp:txBody>
      <dsp:txXfrm>
        <a:off x="0" y="2111"/>
        <a:ext cx="1771396" cy="4319903"/>
      </dsp:txXfrm>
    </dsp:sp>
    <dsp:sp modelId="{7563D2A3-0401-4E64-80C0-01167FA0B660}">
      <dsp:nvSpPr>
        <dsp:cNvPr id="0" name=""/>
        <dsp:cNvSpPr/>
      </dsp:nvSpPr>
      <dsp:spPr>
        <a:xfrm>
          <a:off x="1904251" y="36124"/>
          <a:ext cx="6952732" cy="6802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+mj-lt"/>
            </a:rPr>
            <a:t>Специфика дошкольного образования</a:t>
          </a:r>
          <a:endParaRPr lang="ru-RU" sz="2000" kern="1200" dirty="0">
            <a:latin typeface="+mj-lt"/>
          </a:endParaRPr>
        </a:p>
      </dsp:txBody>
      <dsp:txXfrm>
        <a:off x="1904251" y="36124"/>
        <a:ext cx="6952732" cy="680258"/>
      </dsp:txXfrm>
    </dsp:sp>
    <dsp:sp modelId="{0B421DC6-C183-4DEC-AC2F-1D4732C39A73}">
      <dsp:nvSpPr>
        <dsp:cNvPr id="0" name=""/>
        <dsp:cNvSpPr/>
      </dsp:nvSpPr>
      <dsp:spPr>
        <a:xfrm>
          <a:off x="1771396" y="716382"/>
          <a:ext cx="708558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EAEF0B-6B9B-4C50-A7D5-2E663019008E}">
      <dsp:nvSpPr>
        <dsp:cNvPr id="0" name=""/>
        <dsp:cNvSpPr/>
      </dsp:nvSpPr>
      <dsp:spPr>
        <a:xfrm>
          <a:off x="1904251" y="750395"/>
          <a:ext cx="6952732" cy="6802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+mj-lt"/>
            </a:rPr>
            <a:t>Основные психологические подходы</a:t>
          </a:r>
          <a:endParaRPr lang="ru-RU" sz="2000" kern="1200" dirty="0">
            <a:latin typeface="+mj-lt"/>
          </a:endParaRPr>
        </a:p>
      </dsp:txBody>
      <dsp:txXfrm>
        <a:off x="1904251" y="750395"/>
        <a:ext cx="6952732" cy="680258"/>
      </dsp:txXfrm>
    </dsp:sp>
    <dsp:sp modelId="{4AE48AA1-82E7-4235-A190-19FC0CD86AAA}">
      <dsp:nvSpPr>
        <dsp:cNvPr id="0" name=""/>
        <dsp:cNvSpPr/>
      </dsp:nvSpPr>
      <dsp:spPr>
        <a:xfrm>
          <a:off x="1771396" y="1430653"/>
          <a:ext cx="708558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F4CA46-BD9D-424F-B91E-96FAA0ADB68C}">
      <dsp:nvSpPr>
        <dsp:cNvPr id="0" name=""/>
        <dsp:cNvSpPr/>
      </dsp:nvSpPr>
      <dsp:spPr>
        <a:xfrm>
          <a:off x="1904251" y="1464666"/>
          <a:ext cx="6952732" cy="6802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+mj-lt"/>
            </a:rPr>
            <a:t>Общие закономерности развития ребенка</a:t>
          </a:r>
          <a:endParaRPr lang="ru-RU" sz="2000" kern="1200" dirty="0">
            <a:latin typeface="+mj-lt"/>
          </a:endParaRPr>
        </a:p>
      </dsp:txBody>
      <dsp:txXfrm>
        <a:off x="1904251" y="1464666"/>
        <a:ext cx="6952732" cy="680258"/>
      </dsp:txXfrm>
    </dsp:sp>
    <dsp:sp modelId="{E31C8AB5-21F6-4E59-BE01-0384782ECB13}">
      <dsp:nvSpPr>
        <dsp:cNvPr id="0" name=""/>
        <dsp:cNvSpPr/>
      </dsp:nvSpPr>
      <dsp:spPr>
        <a:xfrm>
          <a:off x="1771396" y="2144924"/>
          <a:ext cx="708558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0D3C3A-A90A-41A6-ACA0-E69CC73CAAC9}">
      <dsp:nvSpPr>
        <dsp:cNvPr id="0" name=""/>
        <dsp:cNvSpPr/>
      </dsp:nvSpPr>
      <dsp:spPr>
        <a:xfrm>
          <a:off x="1904251" y="2178937"/>
          <a:ext cx="6952732" cy="6802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+mj-lt"/>
            </a:rPr>
            <a:t>Особенности становления и развития детских деятельностей</a:t>
          </a:r>
          <a:endParaRPr lang="ru-RU" sz="2000" kern="1200" dirty="0">
            <a:latin typeface="+mj-lt"/>
          </a:endParaRPr>
        </a:p>
      </dsp:txBody>
      <dsp:txXfrm>
        <a:off x="1904251" y="2178937"/>
        <a:ext cx="6952732" cy="680258"/>
      </dsp:txXfrm>
    </dsp:sp>
    <dsp:sp modelId="{8BD8878A-CDD6-4FCC-9A61-5450B9550270}">
      <dsp:nvSpPr>
        <dsp:cNvPr id="0" name=""/>
        <dsp:cNvSpPr/>
      </dsp:nvSpPr>
      <dsp:spPr>
        <a:xfrm>
          <a:off x="1771396" y="2859195"/>
          <a:ext cx="708558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AB8791-875C-4922-824D-9DE7566CA9C9}">
      <dsp:nvSpPr>
        <dsp:cNvPr id="0" name=""/>
        <dsp:cNvSpPr/>
      </dsp:nvSpPr>
      <dsp:spPr>
        <a:xfrm>
          <a:off x="1904251" y="2893208"/>
          <a:ext cx="6952732" cy="6802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+mj-lt"/>
            </a:rPr>
            <a:t>Основы теории развития детей</a:t>
          </a:r>
          <a:endParaRPr lang="ru-RU" sz="2000" kern="1200" dirty="0">
            <a:latin typeface="+mj-lt"/>
          </a:endParaRPr>
        </a:p>
      </dsp:txBody>
      <dsp:txXfrm>
        <a:off x="1904251" y="2893208"/>
        <a:ext cx="6952732" cy="680258"/>
      </dsp:txXfrm>
    </dsp:sp>
    <dsp:sp modelId="{74821455-67DC-4316-B8E2-8BC50363C5BC}">
      <dsp:nvSpPr>
        <dsp:cNvPr id="0" name=""/>
        <dsp:cNvSpPr/>
      </dsp:nvSpPr>
      <dsp:spPr>
        <a:xfrm>
          <a:off x="1771396" y="3573466"/>
          <a:ext cx="708558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0974D4-4533-4384-9BED-648F55B39871}">
      <dsp:nvSpPr>
        <dsp:cNvPr id="0" name=""/>
        <dsp:cNvSpPr/>
      </dsp:nvSpPr>
      <dsp:spPr>
        <a:xfrm>
          <a:off x="1904251" y="3607479"/>
          <a:ext cx="6952732" cy="6802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+mj-lt"/>
            </a:rPr>
            <a:t>Современные тенденции развития дошкольного образования</a:t>
          </a:r>
          <a:endParaRPr lang="ru-RU" sz="2000" kern="1200" dirty="0">
            <a:latin typeface="+mj-lt"/>
          </a:endParaRPr>
        </a:p>
      </dsp:txBody>
      <dsp:txXfrm>
        <a:off x="1904251" y="3607479"/>
        <a:ext cx="6952732" cy="680258"/>
      </dsp:txXfrm>
    </dsp:sp>
    <dsp:sp modelId="{F6C954E0-08A1-42A3-864E-419B1074111C}">
      <dsp:nvSpPr>
        <dsp:cNvPr id="0" name=""/>
        <dsp:cNvSpPr/>
      </dsp:nvSpPr>
      <dsp:spPr>
        <a:xfrm>
          <a:off x="1771396" y="4287738"/>
          <a:ext cx="708558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FDBEBA-B5DA-46E8-9D7C-B147E1EC0C34}">
      <dsp:nvSpPr>
        <dsp:cNvPr id="0" name=""/>
        <dsp:cNvSpPr/>
      </dsp:nvSpPr>
      <dsp:spPr>
        <a:xfrm>
          <a:off x="1778732" y="266204"/>
          <a:ext cx="5283136" cy="1834763"/>
        </a:xfrm>
        <a:prstGeom prst="ellipse">
          <a:avLst/>
        </a:prstGeom>
        <a:solidFill>
          <a:schemeClr val="accent2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EA59D9-68CB-4EC5-BDC3-50CC7C1AF415}">
      <dsp:nvSpPr>
        <dsp:cNvPr id="0" name=""/>
        <dsp:cNvSpPr/>
      </dsp:nvSpPr>
      <dsp:spPr>
        <a:xfrm>
          <a:off x="3916560" y="4758918"/>
          <a:ext cx="1023863" cy="655272"/>
        </a:xfrm>
        <a:prstGeom prst="downArrow">
          <a:avLst/>
        </a:prstGeom>
        <a:gradFill rotWithShape="0">
          <a:gsLst>
            <a:gs pos="0">
              <a:schemeClr val="accent3">
                <a:tint val="40000"/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accent3">
                <a:tint val="40000"/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accent3">
                <a:tint val="40000"/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C4ECCB9F-D120-412A-88E7-DD5310E10C66}">
      <dsp:nvSpPr>
        <dsp:cNvPr id="0" name=""/>
        <dsp:cNvSpPr/>
      </dsp:nvSpPr>
      <dsp:spPr>
        <a:xfrm>
          <a:off x="1971218" y="5283136"/>
          <a:ext cx="4914546" cy="12286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+mj-lt"/>
            </a:rPr>
            <a:t>воспитатель</a:t>
          </a:r>
          <a:endParaRPr lang="ru-RU" sz="2800" b="1" kern="1200" dirty="0">
            <a:latin typeface="+mj-lt"/>
          </a:endParaRPr>
        </a:p>
      </dsp:txBody>
      <dsp:txXfrm>
        <a:off x="1971218" y="5283136"/>
        <a:ext cx="4914546" cy="1228636"/>
      </dsp:txXfrm>
    </dsp:sp>
    <dsp:sp modelId="{F9F4722C-C0EC-4A39-AD77-A4DED906BF55}">
      <dsp:nvSpPr>
        <dsp:cNvPr id="0" name=""/>
        <dsp:cNvSpPr/>
      </dsp:nvSpPr>
      <dsp:spPr>
        <a:xfrm>
          <a:off x="3699501" y="2242671"/>
          <a:ext cx="1842954" cy="1842954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j-lt"/>
            </a:rPr>
            <a:t>Соблюдение требований профессиональной этики</a:t>
          </a:r>
          <a:endParaRPr lang="ru-RU" sz="1600" kern="1200" dirty="0">
            <a:latin typeface="+mj-lt"/>
          </a:endParaRPr>
        </a:p>
      </dsp:txBody>
      <dsp:txXfrm>
        <a:off x="3969395" y="2512565"/>
        <a:ext cx="1303166" cy="1303166"/>
      </dsp:txXfrm>
    </dsp:sp>
    <dsp:sp modelId="{A4AADF32-3CBD-423A-8E10-0CED8616F6F6}">
      <dsp:nvSpPr>
        <dsp:cNvPr id="0" name=""/>
        <dsp:cNvSpPr/>
      </dsp:nvSpPr>
      <dsp:spPr>
        <a:xfrm>
          <a:off x="2380764" y="860045"/>
          <a:ext cx="1842954" cy="1842954"/>
        </a:xfrm>
        <a:prstGeom prst="ellipse">
          <a:avLst/>
        </a:prstGeom>
        <a:gradFill rotWithShape="0">
          <a:gsLst>
            <a:gs pos="0">
              <a:schemeClr val="accent3">
                <a:hueOff val="5812304"/>
                <a:satOff val="-18573"/>
                <a:lumOff val="-4706"/>
                <a:alphaOff val="0"/>
                <a:tint val="60000"/>
                <a:satMod val="250000"/>
              </a:schemeClr>
            </a:gs>
            <a:gs pos="35000">
              <a:schemeClr val="accent3">
                <a:hueOff val="5812304"/>
                <a:satOff val="-18573"/>
                <a:lumOff val="-4706"/>
                <a:alphaOff val="0"/>
                <a:tint val="47000"/>
                <a:satMod val="275000"/>
              </a:schemeClr>
            </a:gs>
            <a:gs pos="100000">
              <a:schemeClr val="accent3">
                <a:hueOff val="5812304"/>
                <a:satOff val="-18573"/>
                <a:lumOff val="-4706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j-lt"/>
            </a:rPr>
            <a:t>Соблюдение нравственных, этических норм</a:t>
          </a:r>
          <a:endParaRPr lang="ru-RU" sz="1600" kern="1200" dirty="0">
            <a:latin typeface="+mj-lt"/>
          </a:endParaRPr>
        </a:p>
      </dsp:txBody>
      <dsp:txXfrm>
        <a:off x="2650658" y="1129939"/>
        <a:ext cx="1303166" cy="1303166"/>
      </dsp:txXfrm>
    </dsp:sp>
    <dsp:sp modelId="{402A4743-015E-459B-8BE9-93CE6502B9F3}">
      <dsp:nvSpPr>
        <dsp:cNvPr id="0" name=""/>
        <dsp:cNvSpPr/>
      </dsp:nvSpPr>
      <dsp:spPr>
        <a:xfrm>
          <a:off x="4264673" y="414460"/>
          <a:ext cx="1842954" cy="1842954"/>
        </a:xfrm>
        <a:prstGeom prst="ellipse">
          <a:avLst/>
        </a:prstGeom>
        <a:gradFill rotWithShape="0">
          <a:gsLst>
            <a:gs pos="0">
              <a:schemeClr val="accent3">
                <a:hueOff val="11624607"/>
                <a:satOff val="-37145"/>
                <a:lumOff val="-9412"/>
                <a:alphaOff val="0"/>
                <a:tint val="60000"/>
                <a:satMod val="250000"/>
              </a:schemeClr>
            </a:gs>
            <a:gs pos="35000">
              <a:schemeClr val="accent3">
                <a:hueOff val="11624607"/>
                <a:satOff val="-37145"/>
                <a:lumOff val="-9412"/>
                <a:alphaOff val="0"/>
                <a:tint val="47000"/>
                <a:satMod val="275000"/>
              </a:schemeClr>
            </a:gs>
            <a:gs pos="100000">
              <a:schemeClr val="accent3">
                <a:hueOff val="11624607"/>
                <a:satOff val="-37145"/>
                <a:lumOff val="-9412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j-lt"/>
            </a:rPr>
            <a:t>Соблюдение правовых норм</a:t>
          </a:r>
          <a:endParaRPr lang="ru-RU" sz="1600" kern="1200" dirty="0">
            <a:latin typeface="+mj-lt"/>
          </a:endParaRPr>
        </a:p>
      </dsp:txBody>
      <dsp:txXfrm>
        <a:off x="4534567" y="684354"/>
        <a:ext cx="1303166" cy="1303166"/>
      </dsp:txXfrm>
    </dsp:sp>
    <dsp:sp modelId="{ED11B0FA-D524-4581-ACB9-0A7E6A0AB2D5}">
      <dsp:nvSpPr>
        <dsp:cNvPr id="0" name=""/>
        <dsp:cNvSpPr/>
      </dsp:nvSpPr>
      <dsp:spPr>
        <a:xfrm>
          <a:off x="1561673" y="40954"/>
          <a:ext cx="5733637" cy="4586909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g.ru/2011/07/13/doljnosti-dok.html" TargetMode="External"/><Relationship Id="rId2" Type="http://schemas.openxmlformats.org/officeDocument/2006/relationships/hyperlink" Target="http://www.rg.ru/2010/10/20/teacher-dok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46037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FF0000"/>
                </a:solidFill>
                <a:cs typeface="Andalus" pitchFamily="18" charset="-78"/>
              </a:rPr>
              <a:t>Требования к кадровым условиям реализации ООП ДО. Профессиональный стандарт педагога.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+mj-lt"/>
              </a:rPr>
              <a:t>Старший воспитатель ГБОУ СОШ № 1034 Тимошенко Наталия Анатольевна</a:t>
            </a:r>
            <a:endParaRPr lang="ru-RU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847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0265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1800" dirty="0" smtClean="0">
                <a:latin typeface="+mj-lt"/>
              </a:rPr>
              <a:t>Участие в разработке ООП ДО с ФГОС;</a:t>
            </a:r>
          </a:p>
          <a:p>
            <a:pPr>
              <a:buFont typeface="Wingdings" pitchFamily="2" charset="2"/>
              <a:buChar char="v"/>
            </a:pPr>
            <a:r>
              <a:rPr lang="ru-RU" sz="1800" dirty="0" smtClean="0">
                <a:latin typeface="+mj-lt"/>
              </a:rPr>
              <a:t>Участие в создании образовательной среды;</a:t>
            </a:r>
          </a:p>
          <a:p>
            <a:pPr>
              <a:buFont typeface="Wingdings" pitchFamily="2" charset="2"/>
              <a:buChar char="v"/>
            </a:pPr>
            <a:r>
              <a:rPr lang="ru-RU" sz="1800" dirty="0" smtClean="0">
                <a:latin typeface="+mj-lt"/>
              </a:rPr>
              <a:t>Планирование и реализация образовательной работы с детьми с ФГОС;</a:t>
            </a:r>
          </a:p>
          <a:p>
            <a:pPr>
              <a:buFont typeface="Wingdings" pitchFamily="2" charset="2"/>
              <a:buChar char="v"/>
            </a:pPr>
            <a:r>
              <a:rPr lang="ru-RU" sz="1800" dirty="0" smtClean="0">
                <a:latin typeface="+mj-lt"/>
              </a:rPr>
              <a:t>Организация и проведение педагогического мониторинга;</a:t>
            </a:r>
          </a:p>
          <a:p>
            <a:pPr>
              <a:buFont typeface="Wingdings" pitchFamily="2" charset="2"/>
              <a:buChar char="v"/>
            </a:pPr>
            <a:r>
              <a:rPr lang="ru-RU" sz="1800" dirty="0" smtClean="0">
                <a:latin typeface="+mj-lt"/>
              </a:rPr>
              <a:t>Участие в планировании и корректировке образовательных задач;</a:t>
            </a:r>
          </a:p>
          <a:p>
            <a:pPr>
              <a:buFont typeface="Wingdings" pitchFamily="2" charset="2"/>
              <a:buChar char="v"/>
            </a:pPr>
            <a:r>
              <a:rPr lang="ru-RU" sz="1800" dirty="0" smtClean="0">
                <a:latin typeface="+mj-lt"/>
              </a:rPr>
              <a:t>Реализация педагогических рекомендаций специалистов;</a:t>
            </a:r>
          </a:p>
          <a:p>
            <a:pPr>
              <a:buFont typeface="Wingdings" pitchFamily="2" charset="2"/>
              <a:buChar char="v"/>
            </a:pPr>
            <a:r>
              <a:rPr lang="ru-RU" sz="1800" dirty="0" smtClean="0">
                <a:latin typeface="+mj-lt"/>
              </a:rPr>
              <a:t>Развитие профессионально значимых компетенций;</a:t>
            </a:r>
          </a:p>
          <a:p>
            <a:pPr>
              <a:buFont typeface="Wingdings" pitchFamily="2" charset="2"/>
              <a:buChar char="v"/>
            </a:pPr>
            <a:r>
              <a:rPr lang="ru-RU" sz="1800" dirty="0" smtClean="0">
                <a:latin typeface="+mj-lt"/>
              </a:rPr>
              <a:t>Формирование психологической готовности к школьному обучению;</a:t>
            </a:r>
          </a:p>
          <a:p>
            <a:pPr>
              <a:buFont typeface="Wingdings" pitchFamily="2" charset="2"/>
              <a:buChar char="v"/>
            </a:pPr>
            <a:r>
              <a:rPr lang="ru-RU" sz="1800" dirty="0" smtClean="0">
                <a:latin typeface="+mj-lt"/>
              </a:rPr>
              <a:t>Создание позитивного психологического климата в группе и условий для доброжелательных отношений между детьми;</a:t>
            </a:r>
          </a:p>
          <a:p>
            <a:pPr>
              <a:buFont typeface="Wingdings" pitchFamily="2" charset="2"/>
              <a:buChar char="v"/>
            </a:pPr>
            <a:r>
              <a:rPr lang="ru-RU" sz="1800" dirty="0" smtClean="0">
                <a:latin typeface="+mj-lt"/>
              </a:rPr>
              <a:t>Организация различных видов детской деятельности;</a:t>
            </a:r>
          </a:p>
          <a:p>
            <a:pPr>
              <a:buFont typeface="Wingdings" pitchFamily="2" charset="2"/>
              <a:buChar char="v"/>
            </a:pPr>
            <a:r>
              <a:rPr lang="ru-RU" sz="1800" dirty="0" smtClean="0">
                <a:latin typeface="+mj-lt"/>
              </a:rPr>
              <a:t>Организация конструктивного взаимодействия детей;</a:t>
            </a:r>
          </a:p>
          <a:p>
            <a:pPr>
              <a:buFont typeface="Wingdings" pitchFamily="2" charset="2"/>
              <a:buChar char="v"/>
            </a:pPr>
            <a:r>
              <a:rPr lang="ru-RU" sz="1800" dirty="0" err="1" smtClean="0">
                <a:latin typeface="+mj-lt"/>
              </a:rPr>
              <a:t>Недирективная</a:t>
            </a:r>
            <a:r>
              <a:rPr lang="ru-RU" sz="1800" dirty="0" smtClean="0">
                <a:latin typeface="+mj-lt"/>
              </a:rPr>
              <a:t> помощь и поддержка детской инициативы;</a:t>
            </a:r>
          </a:p>
          <a:p>
            <a:pPr>
              <a:buFont typeface="Wingdings" pitchFamily="2" charset="2"/>
              <a:buChar char="v"/>
            </a:pPr>
            <a:r>
              <a:rPr lang="ru-RU" sz="1800" dirty="0" smtClean="0">
                <a:latin typeface="+mj-lt"/>
              </a:rPr>
              <a:t>Учет особых образовательных потребностей детей</a:t>
            </a:r>
          </a:p>
          <a:p>
            <a:pPr>
              <a:buFont typeface="Wingdings" pitchFamily="2" charset="2"/>
              <a:buChar char="v"/>
            </a:pPr>
            <a:endParaRPr lang="ru-RU" sz="1800" dirty="0" smtClean="0">
              <a:latin typeface="+mj-lt"/>
            </a:endParaRPr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Трудовые действия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07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9765940"/>
              </p:ext>
            </p:extLst>
          </p:nvPr>
        </p:nvGraphicFramePr>
        <p:xfrm>
          <a:off x="457200" y="1125538"/>
          <a:ext cx="8229600" cy="4881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Необходимые умения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71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3040706"/>
              </p:ext>
            </p:extLst>
          </p:nvPr>
        </p:nvGraphicFramePr>
        <p:xfrm>
          <a:off x="179512" y="1481138"/>
          <a:ext cx="8856984" cy="43241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Необходимые знания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61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257083149"/>
              </p:ext>
            </p:extLst>
          </p:nvPr>
        </p:nvGraphicFramePr>
        <p:xfrm>
          <a:off x="179512" y="188640"/>
          <a:ext cx="8856984" cy="6552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453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lnSpc>
                <a:spcPct val="150000"/>
              </a:lnSpc>
              <a:buNone/>
            </a:pPr>
            <a:r>
              <a:rPr lang="ru-RU" dirty="0" smtClean="0">
                <a:solidFill>
                  <a:srgbClr val="FF0000"/>
                </a:solidFill>
                <a:latin typeface="+mj-lt"/>
              </a:rPr>
              <a:t>Профессиональный стандарт педагога – это: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 smtClean="0">
                <a:latin typeface="+mj-lt"/>
              </a:rPr>
              <a:t>Инструмент повышения качества образования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 smtClean="0">
                <a:latin typeface="+mj-lt"/>
              </a:rPr>
              <a:t>Инструмент выхода отечественного образования на международный уровень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ru-RU" dirty="0">
              <a:latin typeface="+mj-lt"/>
            </a:endParaRPr>
          </a:p>
          <a:p>
            <a:pPr marL="109728" indent="0" algn="ctr">
              <a:lnSpc>
                <a:spcPct val="150000"/>
              </a:lnSpc>
              <a:buNone/>
            </a:pPr>
            <a:r>
              <a:rPr lang="ru-RU" i="1" dirty="0" smtClean="0">
                <a:solidFill>
                  <a:srgbClr val="FF0000"/>
                </a:solidFill>
                <a:latin typeface="+mj-lt"/>
              </a:rPr>
              <a:t>Спасибо за внимание!</a:t>
            </a:r>
            <a:endParaRPr lang="ru-RU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Заключение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427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lnSpc>
                <a:spcPct val="150000"/>
              </a:lnSpc>
            </a:pPr>
            <a:endParaRPr lang="ru-RU" sz="3200" b="1" dirty="0" smtClean="0"/>
          </a:p>
          <a:p>
            <a:pPr algn="r">
              <a:lnSpc>
                <a:spcPct val="150000"/>
              </a:lnSpc>
            </a:pPr>
            <a:r>
              <a:rPr lang="ru-RU" sz="3200" b="1" dirty="0" smtClean="0">
                <a:latin typeface="+mj-lt"/>
              </a:rPr>
              <a:t>«</a:t>
            </a:r>
            <a:r>
              <a:rPr lang="ru-RU" sz="3200" b="1" dirty="0">
                <a:latin typeface="+mj-lt"/>
              </a:rPr>
              <a:t>В деле обучения и воспитания, во всем школьном деле ничего нельзя улучшить, минуя голову учителя» </a:t>
            </a:r>
            <a:r>
              <a:rPr lang="ru-RU" i="1" dirty="0">
                <a:latin typeface="+mj-lt"/>
              </a:rPr>
              <a:t>(К.Д. Ушинский).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Педагог – ключевая фигура в реформе образования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66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28600" lvl="0" indent="-182880" algn="just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Georgia" pitchFamily="18" charset="0"/>
              <a:buChar char="*"/>
            </a:pP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</a:rPr>
              <a:t>Квалификация педагогических и учебно-вспомогательных работников должна соответствовать квалификационным характеристикам, установленным в Едином квалификационном справочнике должностей руководителей, специалистов и служащих, раздел "</a:t>
            </a:r>
            <a:r>
              <a:rPr lang="ru-RU" sz="2000" dirty="0">
                <a:solidFill>
                  <a:srgbClr val="FF0000"/>
                </a:solidFill>
                <a:latin typeface="+mj-lt"/>
                <a:hlinkClick r:id="rId2"/>
              </a:rPr>
              <a:t>Квалификационные характеристики должностей работников образования</a:t>
            </a: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</a:rPr>
              <a:t>", утвержденном приказом Министерства здравоохранения и социального развития Российской Федерации от 26 августа 2010 г. N 761н (зарегистрирован Министерством юстиции Российской Федерации 6 октября 2010 г., регистрационный N 18638), с </a:t>
            </a: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  <a:hlinkClick r:id="rId3"/>
              </a:rPr>
              <a:t>изменениями</a:t>
            </a: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</a:rPr>
              <a:t>, внесенными приказом Министерства здравоохранения и социального развития Российской Федерации от 31 мая 2011 г. N 448н (зарегистрирован Министерством юстиции Российской Федерации 1 июля 2011 г., регистрационный N 21240).</a:t>
            </a:r>
          </a:p>
          <a:p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Требования к кадровым условиям реализации ООП ДО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01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4336129"/>
              </p:ext>
            </p:extLst>
          </p:nvPr>
        </p:nvGraphicFramePr>
        <p:xfrm>
          <a:off x="457200" y="1481138"/>
          <a:ext cx="8229600" cy="5260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ln w="19050">
            <a:solidFill>
              <a:srgbClr val="C00000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000" dirty="0">
                <a:solidFill>
                  <a:srgbClr val="FF0000"/>
                </a:solidFill>
              </a:rPr>
              <a:t>Федеральный закон № 273-ФЗ от 29.12.2012 «Об образовании в Российской Федерации» (далее – ФЗ) относит дошкольное образование к одному из уровней общего</a:t>
            </a:r>
          </a:p>
        </p:txBody>
      </p:sp>
    </p:spTree>
    <p:extLst>
      <p:ext uri="{BB962C8B-B14F-4D97-AF65-F5344CB8AC3E}">
        <p14:creationId xmlns:p14="http://schemas.microsoft.com/office/powerpoint/2010/main" val="358211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Вступает в силу 01 января 2015 года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latin typeface="+mj-lt"/>
              </a:rPr>
              <a:t>Ответственная организация разработчик: ГБОУ ВПО МГППУ</a:t>
            </a:r>
            <a:endParaRPr lang="ru-RU" dirty="0">
              <a:latin typeface="+mj-lt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endParaRPr lang="ru-RU" sz="2000" dirty="0" smtClean="0">
              <a:latin typeface="+mj-lt"/>
            </a:endParaRPr>
          </a:p>
          <a:p>
            <a:pPr algn="ctr">
              <a:lnSpc>
                <a:spcPct val="150000"/>
              </a:lnSpc>
            </a:pPr>
            <a:r>
              <a:rPr lang="ru-RU" sz="2000" dirty="0" smtClean="0">
                <a:latin typeface="+mj-lt"/>
              </a:rPr>
              <a:t>18 </a:t>
            </a:r>
            <a:r>
              <a:rPr lang="ru-RU" sz="2000" dirty="0">
                <a:latin typeface="+mj-lt"/>
              </a:rPr>
              <a:t>октября 2013 года принят Приказ Министерства труда и социальной защиты РФ №544н </a:t>
            </a:r>
            <a:endParaRPr lang="ru-RU" sz="2000" dirty="0" smtClean="0">
              <a:latin typeface="+mj-lt"/>
            </a:endParaRPr>
          </a:p>
          <a:p>
            <a:pPr algn="ctr">
              <a:lnSpc>
                <a:spcPct val="150000"/>
              </a:lnSpc>
            </a:pPr>
            <a:r>
              <a:rPr lang="ru-RU" sz="2000" dirty="0" smtClean="0">
                <a:solidFill>
                  <a:schemeClr val="accent3"/>
                </a:solidFill>
                <a:latin typeface="+mj-lt"/>
              </a:rPr>
              <a:t>«Об </a:t>
            </a:r>
            <a:r>
              <a:rPr lang="ru-RU" sz="2000" dirty="0">
                <a:solidFill>
                  <a:schemeClr val="accent3"/>
                </a:solidFill>
                <a:latin typeface="+mj-lt"/>
              </a:rPr>
              <a:t>утверждении профессионального стандарта «Педагог (педагогическая деятельность в сфере дошкольного, начального общего, основного общего, среднего общего образования) (воспитатель, учитель)». </a:t>
            </a:r>
            <a:r>
              <a:rPr lang="ru-RU" sz="2000" dirty="0">
                <a:latin typeface="+mj-lt"/>
              </a:rPr>
              <a:t>Приказ зарегистрирован Минюстом России 6 декабря 2013 года.</a:t>
            </a:r>
          </a:p>
        </p:txBody>
      </p:sp>
    </p:spTree>
    <p:extLst>
      <p:ext uri="{BB962C8B-B14F-4D97-AF65-F5344CB8AC3E}">
        <p14:creationId xmlns:p14="http://schemas.microsoft.com/office/powerpoint/2010/main" val="325612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7772569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Область применения Профессионального стандарта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97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Профессиональный стандарт педагога: </a:t>
            </a:r>
            <a:r>
              <a:rPr lang="ru-RU" sz="2800" b="0" dirty="0">
                <a:solidFill>
                  <a:schemeClr val="tx1"/>
                </a:solidFill>
              </a:rPr>
              <a:t>документ, включающий перечень профессиональных и личностных требований к учителю (воспитателю), действующий на всей территории Российской Федерации.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pPr algn="ctr"/>
            <a:r>
              <a:rPr lang="ru-RU" dirty="0">
                <a:solidFill>
                  <a:srgbClr val="FF0000"/>
                </a:solidFill>
                <a:latin typeface="+mj-lt"/>
              </a:rPr>
              <a:t>готовность учить всех без исключения детей, вне зависимости от их склонностей, способностей, особенностей развития, ограниченных возможностей.</a:t>
            </a:r>
          </a:p>
        </p:txBody>
      </p:sp>
    </p:spTree>
    <p:extLst>
      <p:ext uri="{BB962C8B-B14F-4D97-AF65-F5344CB8AC3E}">
        <p14:creationId xmlns:p14="http://schemas.microsoft.com/office/powerpoint/2010/main" val="414045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1204517"/>
              </p:ext>
            </p:extLst>
          </p:nvPr>
        </p:nvGraphicFramePr>
        <p:xfrm>
          <a:off x="457200" y="476672"/>
          <a:ext cx="8229600" cy="4414820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6300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Требования к образованию и обучению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03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Высшее профессиональное образование или среднее профессиональное образование по направлениям подготовки "Образование и педагогика" или в области, соответствующей преподаваемому предмету (с последующей профессиональной переподготовкой по профилю педагогической деятельности), либо высшее профессиональное образование или среднее профессиональное образование и дополнительное профессиональное образование по направлению деятельности в образовательной организации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0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Требования к опыту практической 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работы не предъявляются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892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0497269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Особые условия допуска к работе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83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130</TotalTime>
  <Words>611</Words>
  <Application>Microsoft Office PowerPoint</Application>
  <PresentationFormat>Экран (4:3)</PresentationFormat>
  <Paragraphs>73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Открытая</vt:lpstr>
      <vt:lpstr>Требования к кадровым условиям реализации ООП ДО. Профессиональный стандарт педагога.</vt:lpstr>
      <vt:lpstr>Педагог – ключевая фигура в реформе образования</vt:lpstr>
      <vt:lpstr>Требования к кадровым условиям реализации ООП ДО</vt:lpstr>
      <vt:lpstr>Федеральный закон № 273-ФЗ от 29.12.2012 «Об образовании в Российской Федерации» (далее – ФЗ) относит дошкольное образование к одному из уровней общего</vt:lpstr>
      <vt:lpstr>Вступает в силу 01 января 2015 года</vt:lpstr>
      <vt:lpstr>Область применения Профессионального стандарта</vt:lpstr>
      <vt:lpstr>Профессиональный стандарт педагога: документ, включающий перечень профессиональных и личностных требований к учителю (воспитателю), действующий на всей территории Российской Федерации.</vt:lpstr>
      <vt:lpstr>Презентация PowerPoint</vt:lpstr>
      <vt:lpstr>Особые условия допуска к работе</vt:lpstr>
      <vt:lpstr>Трудовые действия</vt:lpstr>
      <vt:lpstr>Необходимые умения</vt:lpstr>
      <vt:lpstr>Необходимые знания</vt:lpstr>
      <vt:lpstr>Презентация PowerPoint</vt:lpstr>
      <vt:lpstr>Заключение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Требования к кадровым условиям реализации ООП ДО. Профессиональный стандарт педагога.</dc:title>
  <dc:creator>Наталия</dc:creator>
  <cp:lastModifiedBy>Наталия</cp:lastModifiedBy>
  <cp:revision>14</cp:revision>
  <dcterms:created xsi:type="dcterms:W3CDTF">2014-03-18T17:56:39Z</dcterms:created>
  <dcterms:modified xsi:type="dcterms:W3CDTF">2014-03-19T18:58:12Z</dcterms:modified>
</cp:coreProperties>
</file>