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8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4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8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2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4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C403-65B4-4DCD-B4DE-9BDCCA641EF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92EA-893C-49F6-9FDF-5117D7A08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4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encrypted-tbn0.gstatic.com/images?q=tbn:ANd9GcTww7PQfNQk5vfIUh613Y3KVzepZCvAA7C2aEKO39zBMkLHep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8092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532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19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25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5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34481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81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Asus\Desktop\рыбки\78985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56084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671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4887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2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07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9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9</cp:revision>
  <dcterms:created xsi:type="dcterms:W3CDTF">2014-11-20T02:02:36Z</dcterms:created>
  <dcterms:modified xsi:type="dcterms:W3CDTF">2014-11-20T03:52:35Z</dcterms:modified>
</cp:coreProperties>
</file>