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o.blog.ru/?http://2.bp.blogspot.com/_mL_9-hrjppM/S5tDRFGP1YI/AAAAAAAAAmY/4OnJHBVOpps/fakel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458200" cy="22962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_AlgeriusNr" pitchFamily="82" charset="-52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a_AlgeriusNr" pitchFamily="82" charset="-52"/>
              </a:rPr>
            </a:br>
            <a:r>
              <a:rPr lang="ru-RU" sz="2400" dirty="0" smtClean="0">
                <a:solidFill>
                  <a:srgbClr val="FFFF00"/>
                </a:solidFill>
                <a:latin typeface="a_AlgeriusNr" pitchFamily="82" charset="-52"/>
              </a:rPr>
              <a:t> </a:t>
            </a:r>
            <a:r>
              <a:rPr lang="ru-RU" sz="9600" dirty="0" smtClean="0">
                <a:solidFill>
                  <a:srgbClr val="FFFF00"/>
                </a:solidFill>
                <a:latin typeface="a_AlgeriusNr" pitchFamily="82" charset="-52"/>
              </a:rPr>
              <a:t>Спортсмены Заринска</a:t>
            </a:r>
            <a:r>
              <a:rPr lang="ru-RU" sz="2800" dirty="0" smtClean="0">
                <a:solidFill>
                  <a:srgbClr val="FFFF00"/>
                </a:solidFill>
                <a:latin typeface="a_AlgeriusNr" pitchFamily="82" charset="-52"/>
              </a:rPr>
              <a:t> </a:t>
            </a:r>
            <a:br>
              <a:rPr lang="ru-RU" sz="2800" dirty="0" smtClean="0">
                <a:solidFill>
                  <a:srgbClr val="FFFF00"/>
                </a:solidFill>
                <a:latin typeface="a_AlgeriusNr" pitchFamily="82" charset="-52"/>
              </a:rPr>
            </a:br>
            <a:endParaRPr lang="ru-RU" sz="2400" dirty="0">
              <a:solidFill>
                <a:srgbClr val="FFFF00"/>
              </a:solidFill>
              <a:latin typeface="a_AlgeriusNr" pitchFamily="82" charset="-5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FF00"/>
                </a:solidFill>
              </a:rPr>
              <a:t>Спортивная команда детского сада №1 «Берёзка» города Заринска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5" name="Picture 2" descr="E:\ФОТО\2011-2012 уч. год\Спартакиада\Развлечение Роговой Стопоревой март 0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6805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a_AlgeriusNr" pitchFamily="82" charset="-52"/>
              </a:rPr>
              <a:t>СПОРТ – </a:t>
            </a:r>
            <a:br>
              <a:rPr lang="ru-RU" sz="6000" b="1" dirty="0" smtClean="0">
                <a:solidFill>
                  <a:srgbClr val="FFFF00"/>
                </a:solidFill>
                <a:latin typeface="a_AlgeriusNr" pitchFamily="82" charset="-52"/>
              </a:rPr>
            </a:br>
            <a:r>
              <a:rPr lang="ru-RU" sz="6000" b="1" dirty="0" smtClean="0">
                <a:solidFill>
                  <a:srgbClr val="FFFF00"/>
                </a:solidFill>
                <a:latin typeface="a_AlgeriusNr" pitchFamily="82" charset="-52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a_AlgeriusNr" pitchFamily="82" charset="-52"/>
              </a:rPr>
            </a:br>
            <a:r>
              <a:rPr lang="ru-RU" sz="6000" b="1" dirty="0" smtClean="0">
                <a:solidFill>
                  <a:srgbClr val="FFFF00"/>
                </a:solidFill>
                <a:latin typeface="a_AlgeriusNr" pitchFamily="82" charset="-52"/>
              </a:rPr>
              <a:t>ЭТО ЗДОРОВЬЕ И СИЛА!</a:t>
            </a:r>
            <a:endParaRPr lang="ru-RU" sz="6000" b="1" dirty="0">
              <a:solidFill>
                <a:srgbClr val="FFFF00"/>
              </a:solidFill>
              <a:latin typeface="a_AlgeriusNr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9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643470" cy="6374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3504" y="1571612"/>
            <a:ext cx="38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26-27 февраля на базе </a:t>
            </a:r>
            <a:r>
              <a:rPr lang="ru-RU" dirty="0" err="1" smtClean="0"/>
              <a:t>Шипуновской</a:t>
            </a:r>
            <a:r>
              <a:rPr lang="ru-RU" dirty="0" smtClean="0"/>
              <a:t> ДЮСШ прошло, ставшее уже традиционным, первенство Алтайского края по борьбе самбо, на этот раз среди юношей и девушек 1996-1997 годов рождения. Оно было посвящено памяти </a:t>
            </a:r>
            <a:r>
              <a:rPr lang="ru-RU" dirty="0" err="1" smtClean="0"/>
              <a:t>шипуновцев</a:t>
            </a:r>
            <a:r>
              <a:rPr lang="ru-RU" dirty="0" smtClean="0"/>
              <a:t>, погибших при выполнении воинского долга за пределами Отечества.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429132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 </a:t>
            </a:r>
            <a:r>
              <a:rPr lang="ru-RU" i="1" dirty="0" err="1" smtClean="0"/>
              <a:t>пъедестале</a:t>
            </a:r>
            <a:r>
              <a:rPr lang="ru-RU" i="1" dirty="0" smtClean="0"/>
              <a:t> почета: в центре - Д.Малахов, слева - В.Решетников - 2 место.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628" y="571480"/>
            <a:ext cx="314327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86" y="571480"/>
            <a:ext cx="335758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5072073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«С внучкой уже прошли многое, но она не хочет ни петь, ни танцевать, ни рисовать. Понравилась только борьба. Перед соревнованиями, конечно, волнуется, но без этого никак», – сказала бабушка одной из участниц открытого первенства Барнаула по самбо среди юношей и девушек 12-13 лет. Турнир состоялся в клубе боевого и спортивного самбо «Метелица». Тем временем блеснувшая в первой встрече Татьяна Аверьянова выиграла и остальные поединки, став чемпионкой в своей весовой категории. Также без поражений ушли с ковра Надежда </a:t>
            </a:r>
            <a:r>
              <a:rPr lang="ru-RU" sz="1200" dirty="0" err="1" smtClean="0"/>
              <a:t>Чупина</a:t>
            </a:r>
            <a:r>
              <a:rPr lang="ru-RU" sz="1200" dirty="0" smtClean="0"/>
              <a:t>, Людмила </a:t>
            </a:r>
            <a:r>
              <a:rPr lang="ru-RU" sz="1200" dirty="0" err="1" smtClean="0"/>
              <a:t>Мухлынина</a:t>
            </a:r>
            <a:r>
              <a:rPr lang="ru-RU" sz="1200" dirty="0" smtClean="0"/>
              <a:t>, Алина Федосеева (все – из краевой СДЮШОР) и Арина Юрьева из Заринска. Стоит отметить, что всего в соревнованиях приняло участие более 100 спортсменов из Барнаула, Заринска, </a:t>
            </a:r>
            <a:r>
              <a:rPr lang="ru-RU" sz="1200" dirty="0" err="1" smtClean="0"/>
              <a:t>Шипуновского</a:t>
            </a:r>
            <a:r>
              <a:rPr lang="ru-RU" sz="1200" dirty="0" smtClean="0"/>
              <a:t>, </a:t>
            </a:r>
            <a:r>
              <a:rPr lang="ru-RU" sz="1200" dirty="0" err="1" smtClean="0"/>
              <a:t>Тальменского</a:t>
            </a:r>
            <a:r>
              <a:rPr lang="ru-RU" sz="1200" dirty="0" smtClean="0"/>
              <a:t>, Первомайского, Мамонтовского районов края. Для многих ребят этот турнир стал своеобразной репетицией перед чемпионатом Алтайского края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7166"/>
            <a:ext cx="6929486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71802" y="5857892"/>
            <a:ext cx="259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Момент борьбы девочек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86116" y="857232"/>
            <a:ext cx="242889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4000504"/>
            <a:ext cx="885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феврале в г. Заринске прошла V зимняя Олимпиада малых городов Алтая. В ней приняли участие команды из Алейска, Белокурихи, Заринска, </a:t>
            </a:r>
            <a:r>
              <a:rPr lang="ru-RU" dirty="0" err="1" smtClean="0"/>
              <a:t>Камня-на-Оби</a:t>
            </a:r>
            <a:r>
              <a:rPr lang="ru-RU" dirty="0" smtClean="0"/>
              <a:t>, Новоалтайска, Славгорода, ЗАТО Сибирского, Ярового. Общее количество заявленных спортсменов составляет 371 человек. </a:t>
            </a:r>
            <a:br>
              <a:rPr lang="ru-RU" dirty="0" smtClean="0"/>
            </a:br>
            <a:r>
              <a:rPr lang="ru-RU" dirty="0" smtClean="0"/>
              <a:t>Команда города Заринска приняла участие во всех видах олимпийской программы. А это лыжные гонки, </a:t>
            </a:r>
            <a:r>
              <a:rPr lang="ru-RU" dirty="0" err="1" smtClean="0"/>
              <a:t>полиатлон</a:t>
            </a:r>
            <a:r>
              <a:rPr lang="ru-RU" dirty="0" smtClean="0"/>
              <a:t>, хоккей с шайбой, соревнования спортивных семей, зимний футбол, шахматы, биатлон. Состязания проходили на</a:t>
            </a:r>
            <a:r>
              <a:rPr lang="ru-RU" b="1" dirty="0" smtClean="0"/>
              <a:t> </a:t>
            </a:r>
            <a:r>
              <a:rPr lang="ru-RU" dirty="0" smtClean="0"/>
              <a:t>стадионе "Юность", в спортивном комплексе "Факел" и в городском тире.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572008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Благодаря хорошей игре наших вратарей Каратаева Алексей и </a:t>
            </a:r>
            <a:r>
              <a:rPr lang="ru-RU" dirty="0" err="1" smtClean="0"/>
              <a:t>Домрачева</a:t>
            </a:r>
            <a:r>
              <a:rPr lang="ru-RU" dirty="0" smtClean="0"/>
              <a:t> Дмитрия, которые надежно защитили ворота, и нападающим, забившим больше шайб в ворота соперника, наши хоккеисты победили «Старт» со счетом 5:4. Кроме того, наши ребята были собраннее и точнее, чем по праву завоевали звание Чемпиона в хоккее и заняли 1 место.</a:t>
            </a:r>
            <a:br>
              <a:rPr lang="ru-RU" dirty="0" smtClean="0"/>
            </a:br>
            <a:r>
              <a:rPr lang="ru-RU" dirty="0" smtClean="0"/>
              <a:t>Управление спорткомитета Алтайского края команде вручила Кубок, медали и грамоты. </a:t>
            </a:r>
            <a:endParaRPr lang="ru-RU" dirty="0"/>
          </a:p>
        </p:txBody>
      </p:sp>
      <p:pic>
        <p:nvPicPr>
          <p:cNvPr id="8" name="Рисунок 7" descr="http://2.bp.blogspot.com/_mL_9-hrjppM/S5tDRFGP1YI/AAAAAAAAAmY/4OnJHBVOpps/fake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500042"/>
            <a:ext cx="5072098" cy="3774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71604" y="285728"/>
            <a:ext cx="5940425" cy="3957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4286257"/>
            <a:ext cx="8858312" cy="2571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ВЗаринском</a:t>
            </a:r>
            <a:r>
              <a:rPr lang="ru-RU" dirty="0" smtClean="0"/>
              <a:t> районе прошёл Открытый чемпионат края по лыжным гонкам на длинные дистанции «</a:t>
            </a:r>
            <a:r>
              <a:rPr lang="ru-RU" dirty="0" err="1" smtClean="0"/>
              <a:t>Тягунский</a:t>
            </a:r>
            <a:r>
              <a:rPr lang="ru-RU" dirty="0" smtClean="0"/>
              <a:t> марафон-2012». Среди участников были как любители лыжного спорта, так и профессионалы. Так, победы в старших группах одержали Алексей Хвостов из Бийска и Ольга </a:t>
            </a:r>
            <a:r>
              <a:rPr lang="ru-RU" dirty="0" err="1" smtClean="0"/>
              <a:t>Лучко</a:t>
            </a:r>
            <a:r>
              <a:rPr lang="ru-RU" dirty="0" smtClean="0"/>
              <a:t> из Барнаула, в начале марта завоевавшие по четыре медали на Кубке мира среди ветеранов в Германии. Из молодых спортсменов стоит отметить члена юниорской сборной России Елену </a:t>
            </a:r>
            <a:r>
              <a:rPr lang="ru-RU" dirty="0" err="1" smtClean="0"/>
              <a:t>Серохвостову</a:t>
            </a:r>
            <a:r>
              <a:rPr lang="ru-RU" dirty="0" smtClean="0"/>
              <a:t> из Заринска, которая победила на самой длинной дистанции для женщин – 30 километров. В </a:t>
            </a:r>
            <a:r>
              <a:rPr lang="ru-RU" dirty="0" err="1" smtClean="0"/>
              <a:t>Тягун</a:t>
            </a:r>
            <a:r>
              <a:rPr lang="ru-RU" dirty="0" smtClean="0"/>
              <a:t> она приехала вместе с семьей: её мама Дарья </a:t>
            </a:r>
            <a:r>
              <a:rPr lang="ru-RU" dirty="0" err="1" smtClean="0"/>
              <a:t>Мурзина</a:t>
            </a:r>
            <a:r>
              <a:rPr lang="ru-RU" dirty="0" smtClean="0"/>
              <a:t> выиграла гонку среди женщин 40-49 лет, а младший брат Данил завоевал бронзу среди юношей 11-14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32" y="428604"/>
            <a:ext cx="528641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14546" y="4572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барнаульской</a:t>
            </a:r>
            <a:r>
              <a:rPr lang="ru-RU" dirty="0" smtClean="0"/>
              <a:t> ДЮСШ «</a:t>
            </a:r>
            <a:r>
              <a:rPr lang="ru-RU" dirty="0" err="1" smtClean="0"/>
              <a:t>АКЦеНТ</a:t>
            </a:r>
            <a:r>
              <a:rPr lang="ru-RU" dirty="0" smtClean="0"/>
              <a:t>» состоялся краевой турнир памяти Юрия </a:t>
            </a:r>
            <a:r>
              <a:rPr lang="ru-RU" dirty="0" err="1" smtClean="0"/>
              <a:t>Бахарева</a:t>
            </a:r>
            <a:r>
              <a:rPr lang="ru-RU" dirty="0" smtClean="0"/>
              <a:t> среди </a:t>
            </a:r>
            <a:r>
              <a:rPr lang="ru-RU" dirty="0" err="1" smtClean="0"/>
              <a:t>инваспортсменов</a:t>
            </a:r>
            <a:r>
              <a:rPr lang="ru-RU" dirty="0" smtClean="0"/>
              <a:t>. В соревнованиях приняли спортсмены разных возрастов из Заринска, Барнаула, </a:t>
            </a:r>
            <a:r>
              <a:rPr lang="ru-RU" dirty="0" smtClean="0"/>
              <a:t>Бийска.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9"/>
          <p:cNvPicPr>
            <a:picLocks noChangeAspect="1" noChangeArrowheads="1"/>
          </p:cNvPicPr>
          <p:nvPr/>
        </p:nvPicPr>
        <p:blipFill>
          <a:blip r:embed="rId2"/>
          <a:srcRect t="9406" r="19888" b="10643"/>
          <a:stretch>
            <a:fillRect/>
          </a:stretch>
        </p:blipFill>
        <p:spPr bwMode="auto">
          <a:xfrm>
            <a:off x="1714480" y="214290"/>
            <a:ext cx="5715040" cy="3979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4286257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27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Четырёхкратный чемпион мира Александр Дмитриевич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Грудинин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1127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Глядя на него, трудно поверить, что он - обладатель такого высокого титула. В следующем году знаменитый житель Гришина отметит 75-летний юбилей. Он по-прежнему молод душой и подтянут, бодр и уверен в своих силах. Сейчас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Грудинин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находится на заслуженном отдыхе, а до этого многие годы трудился в родном сельхозпредприятии. Он освоил несколько профессий: был механизатором, комбайнёром, кузнецом, методистом по спорту.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557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Спортсмены Заринска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СПОРТ –   ЭТО ЗДОРОВЬЕ И СИЛА!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Спортсмены Заринска</dc:title>
  <cp:lastModifiedBy>Users</cp:lastModifiedBy>
  <cp:revision>34</cp:revision>
  <dcterms:modified xsi:type="dcterms:W3CDTF">2014-11-21T02:27:00Z</dcterms:modified>
</cp:coreProperties>
</file>