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B9C48-39D1-4C99-88ED-C9F4295D8A27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A2C10-7BA0-44F8-A68B-4C3387181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7F525-4678-4526-8704-F5F3A8394250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79482-1BED-4969-B842-6D587961E3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7EBE8-25BB-42CA-8F8F-4AE1A7A8E1CA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AE006-9443-4F24-B0B7-6E24B5FD29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10CD6-AB08-45AE-9963-35E56AC163EF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9AD37-BEB0-450A-9A71-17DB29D6F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E68C5-4793-4131-A873-79A03749D91A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08830-6E7A-4968-A95D-0369093B1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B964F-7BC7-4AC0-8063-B2D04AEC50FF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AAC9A-BA3C-4FC0-A059-6E7F5073C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4EECB-9505-4757-9354-B27E1173E91E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AF1F1-4503-4A57-A1EC-DFDA6B6B3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8134D-2B4E-47E6-B1CE-42176377B639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B34EB-B7AA-4CA2-828D-BF6BC6486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F55F4-782A-49B2-B5FA-1B4A464B3EE8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E8FAB-FA2E-4601-9FD8-63340C04A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C791B-25BA-4ACC-AF0E-B2DF51ECEB96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432CC-35EA-4AB6-90C1-0B756E443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1A496-6961-4400-99A1-FAA1D8823D93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CFDC4-213A-499C-A914-3172D6A5C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Двойная волна 13"/>
          <p:cNvSpPr/>
          <p:nvPr/>
        </p:nvSpPr>
        <p:spPr>
          <a:xfrm>
            <a:off x="0" y="6381328"/>
            <a:ext cx="9144000" cy="476672"/>
          </a:xfrm>
          <a:prstGeom prst="doubleWave">
            <a:avLst>
              <a:gd name="adj1" fmla="val 6250"/>
              <a:gd name="adj2" fmla="val -9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3C55F7-5814-4CF9-8D66-C709FBD961B2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EF50B5-2817-4BDB-A0BE-CEA8A1261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Двойная волна 12"/>
          <p:cNvSpPr/>
          <p:nvPr/>
        </p:nvSpPr>
        <p:spPr>
          <a:xfrm>
            <a:off x="0" y="0"/>
            <a:ext cx="9144000" cy="1206896"/>
          </a:xfrm>
          <a:prstGeom prst="doubleWave">
            <a:avLst>
              <a:gd name="adj1" fmla="val 6250"/>
              <a:gd name="adj2" fmla="val -9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8" name="Рисунок 14" descr="dlya__truda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7988" y="260350"/>
            <a:ext cx="990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dex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обучения грамоте </a:t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«Многозначные слова»</a:t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(система </a:t>
            </a:r>
            <a:r>
              <a:rPr 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Л.В.Занкова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4293096"/>
            <a:ext cx="3200400" cy="1752600"/>
          </a:xfrm>
        </p:spPr>
        <p:txBody>
          <a:bodyPr/>
          <a:lstStyle/>
          <a:p>
            <a:pPr algn="l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Сафонова О.А.,</a:t>
            </a:r>
          </a:p>
          <a:p>
            <a:pPr algn="l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 algn="l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МОУ Лицея №15</a:t>
            </a:r>
          </a:p>
          <a:p>
            <a:pPr algn="l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.Саратова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inkado.ru/i/11522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12776"/>
            <a:ext cx="4752528" cy="475252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://img-fotki.yandex.ru/get/6106/111874181.e7/0_a0206_1d2b5823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88640"/>
            <a:ext cx="4536504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556792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Иллюстрации и материалы взяты из сети Интернет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yandex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endParaRPr lang="en-US" sz="32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1196752"/>
            <a:ext cx="1593706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inkado.ru/i/11522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2592288" cy="268944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6" name="Picture 4" descr="http://www.alladolls.ru/gallery2/d/185334-1/leopol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412776"/>
            <a:ext cx="5616624" cy="482453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.pikabu.ru/images/big_size_comm/2012-12_4/1355742455746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501008"/>
            <a:ext cx="3695700" cy="295009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489163" y="1340768"/>
            <a:ext cx="848777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Телеграмма 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Ре…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ята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…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ава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…те жить …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ружно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Кот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Леополь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2132856"/>
            <a:ext cx="741055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Телеграмма 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ята,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ава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те жить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ружно!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Кот Леополь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inkado.ru/i/11522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12776"/>
            <a:ext cx="4752528" cy="475252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dzerjinsk.ru/sites/default/files/poster/2013/02/81811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005064"/>
            <a:ext cx="3001516" cy="2359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http://img1.liveinternet.ru/images/attach/c/8/99/955/99955561_007_novuyy_razm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2664296" cy="2088232"/>
          </a:xfrm>
          <a:prstGeom prst="rect">
            <a:avLst/>
          </a:prstGeom>
          <a:noFill/>
        </p:spPr>
      </p:pic>
      <p:pic>
        <p:nvPicPr>
          <p:cNvPr id="27654" name="Picture 6" descr="http://img1.liveinternet.ru/images/attach/c/8/99/955/99955555_001_novuyy_razm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340768"/>
            <a:ext cx="2808312" cy="2086001"/>
          </a:xfrm>
          <a:prstGeom prst="rect">
            <a:avLst/>
          </a:prstGeom>
          <a:noFill/>
        </p:spPr>
      </p:pic>
      <p:pic>
        <p:nvPicPr>
          <p:cNvPr id="27656" name="Picture 8" descr="http://knigi.tomsk.ru/covers/000/499/565/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340768"/>
            <a:ext cx="2808312" cy="20882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3501008"/>
            <a:ext cx="1490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ПЕРО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3573016"/>
            <a:ext cx="1202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2240" y="3501008"/>
            <a:ext cx="1516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КОСА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inkado.ru/i/11522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12776"/>
            <a:ext cx="4752528" cy="475252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m.foto.radikal.ru/0701/8315bfa2c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5181600" cy="388620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6156176" y="1772816"/>
            <a:ext cx="230755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КРУПУ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РЫБКУ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КОРКИ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МОЛОКО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КОЛБАСУ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КНИЖКИ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Шаблон 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4</Template>
  <TotalTime>65</TotalTime>
  <Words>56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Шаблон 4</vt:lpstr>
      <vt:lpstr>Урок обучения грамоте  «Многозначные слова» (система Л.В.Занкова)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7</cp:revision>
  <dcterms:created xsi:type="dcterms:W3CDTF">2013-10-22T17:09:29Z</dcterms:created>
  <dcterms:modified xsi:type="dcterms:W3CDTF">2014-06-19T19:58:59Z</dcterms:modified>
</cp:coreProperties>
</file>