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3"/>
  </p:notesMasterIdLst>
  <p:sldIdLst>
    <p:sldId id="256" r:id="rId2"/>
    <p:sldId id="257" r:id="rId3"/>
    <p:sldId id="262" r:id="rId4"/>
    <p:sldId id="263" r:id="rId5"/>
    <p:sldId id="265" r:id="rId6"/>
    <p:sldId id="266" r:id="rId7"/>
    <p:sldId id="267" r:id="rId8"/>
    <p:sldId id="258" r:id="rId9"/>
    <p:sldId id="259" r:id="rId10"/>
    <p:sldId id="271" r:id="rId11"/>
    <p:sldId id="270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14" y="-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AE2222-D0AF-4821-B3CF-737A41B80012}" type="datetimeFigureOut">
              <a:rPr lang="ru-RU" smtClean="0"/>
              <a:pPr/>
              <a:t>06.05.2011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AF92C6-0C9B-41D8-8D40-53ADD46DDDC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AF92C6-0C9B-41D8-8D40-53ADD46DDDC6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06.05.2011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Заголовок, клип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8763" y="304800"/>
            <a:ext cx="7564437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Клип 2"/>
          <p:cNvSpPr>
            <a:spLocks noGrp="1"/>
          </p:cNvSpPr>
          <p:nvPr>
            <p:ph type="clipArt" sz="half" idx="1"/>
          </p:nvPr>
        </p:nvSpPr>
        <p:spPr>
          <a:xfrm>
            <a:off x="1479550" y="1981200"/>
            <a:ext cx="3736975" cy="411480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68925" y="1981200"/>
            <a:ext cx="3736975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481138" y="6248400"/>
            <a:ext cx="1782762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7973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2263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C5DC582-8955-4CC8-8EF7-A3B77BCD386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06.05.2011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06.05.2011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06.05.2011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06.05.2011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06.05.2011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06.05.2011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06.05.2011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med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06.05.2011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ransition spd="med">
    <p:dissolve/>
  </p:transition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eg"/><Relationship Id="rId3" Type="http://schemas.openxmlformats.org/officeDocument/2006/relationships/image" Target="../media/image13.jpeg"/><Relationship Id="rId7" Type="http://schemas.openxmlformats.org/officeDocument/2006/relationships/image" Target="../media/image17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Relationship Id="rId9" Type="http://schemas.openxmlformats.org/officeDocument/2006/relationships/image" Target="../media/image1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Заголовок 1"/>
          <p:cNvPicPr>
            <a:picLocks noGrp="1" noChangeArrowheads="1"/>
          </p:cNvPicPr>
          <p:nvPr>
            <p:ph type="ctrTitle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9075" y="49213"/>
            <a:ext cx="9047163" cy="4665671"/>
          </a:xfr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4786313"/>
            <a:ext cx="8305800" cy="1357312"/>
          </a:xfrm>
        </p:spPr>
        <p:txBody>
          <a:bodyPr/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8000" b="1" dirty="0" smtClean="0">
                <a:solidFill>
                  <a:srgbClr val="00B0F0"/>
                </a:solidFill>
              </a:rPr>
              <a:t>     </a:t>
            </a:r>
            <a:r>
              <a:rPr lang="ru-RU" sz="8000" b="1" dirty="0" smtClean="0">
                <a:solidFill>
                  <a:srgbClr val="00B0F0"/>
                </a:solidFill>
              </a:rPr>
              <a:t>1908 - </a:t>
            </a:r>
            <a:r>
              <a:rPr lang="en-US" sz="8000" b="1" dirty="0" smtClean="0">
                <a:solidFill>
                  <a:srgbClr val="00B0F0"/>
                </a:solidFill>
              </a:rPr>
              <a:t>1976</a:t>
            </a:r>
            <a:endParaRPr lang="ru-RU" sz="8000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_nosov4_3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247900" cy="248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960412" y="2419337"/>
            <a:ext cx="7089057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Ребята , читайте книги!</a:t>
            </a:r>
          </a:p>
        </p:txBody>
      </p:sp>
      <p:pic>
        <p:nvPicPr>
          <p:cNvPr id="4" name="Рисунок 1" descr="115693776657071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05588" y="3368675"/>
            <a:ext cx="2143125" cy="3300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1071546"/>
            <a:ext cx="8686800" cy="5429288"/>
          </a:xfrm>
          <a:ln>
            <a:noFill/>
          </a:ln>
          <a:effectLst/>
        </p:spPr>
        <p:txBody>
          <a:bodyPr>
            <a:no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Презентацию подготовила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Корнейчук Ирина Станиславна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учитель начальных классов МОУ лицей №15  г. Саратов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материалы и ресурсы взяты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 интернет-сайтов.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Презентация опубликована на сайте - viki.rdf.ru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 descr="Носов3"/>
          <p:cNvSpPr>
            <a:spLocks noChangeArrowheads="1"/>
          </p:cNvSpPr>
          <p:nvPr/>
        </p:nvSpPr>
        <p:spPr bwMode="auto">
          <a:xfrm>
            <a:off x="642910" y="0"/>
            <a:ext cx="3733800" cy="3824288"/>
          </a:xfrm>
          <a:prstGeom prst="rect">
            <a:avLst/>
          </a:prstGeom>
          <a:blipFill dpi="0" rotWithShape="0">
            <a:blip r:embed="rId2"/>
            <a:srcRect/>
            <a:stretch>
              <a:fillRect/>
            </a:stretch>
          </a:blip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928662" y="4143380"/>
            <a:ext cx="7072362" cy="1908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Николай Носов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b="1" dirty="0" smtClean="0"/>
          </a:p>
          <a:p>
            <a:r>
              <a:rPr lang="ru-RU" dirty="0" smtClean="0"/>
              <a:t>« Сочинять для детей — наилучшая работа. Она требует очень много знаний (…).Главное – любви к ним. И уважения. Я понял, когда у меня рос сын, что к детям нужно относиться с самым большим и очень теплым уважением». </a:t>
            </a:r>
            <a:endParaRPr lang="ru-RU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A03A1-6DA1-4B01-8ADF-E8E7ACBFAED0}" type="slidenum">
              <a:rPr lang="ru-RU"/>
              <a:pPr/>
              <a:t>3</a:t>
            </a:fld>
            <a:endParaRPr lang="ru-RU"/>
          </a:p>
        </p:txBody>
      </p:sp>
      <p:sp>
        <p:nvSpPr>
          <p:cNvPr id="36867" name="Rectangle 3" descr="Киев2"/>
          <p:cNvSpPr>
            <a:spLocks noChangeArrowheads="1"/>
          </p:cNvSpPr>
          <p:nvPr/>
        </p:nvSpPr>
        <p:spPr bwMode="auto">
          <a:xfrm>
            <a:off x="4500562" y="500042"/>
            <a:ext cx="4267200" cy="2971800"/>
          </a:xfrm>
          <a:prstGeom prst="rect">
            <a:avLst/>
          </a:prstGeom>
          <a:blipFill dpi="0" rotWithShape="0">
            <a:blip r:embed="rId2"/>
            <a:srcRect/>
            <a:stretch>
              <a:fillRect/>
            </a:stretch>
          </a:blip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36872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0"/>
            <a:ext cx="3067050" cy="321468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36868" name="Rectangle 4" descr="Киев"/>
          <p:cNvSpPr>
            <a:spLocks noChangeArrowheads="1"/>
          </p:cNvSpPr>
          <p:nvPr/>
        </p:nvSpPr>
        <p:spPr bwMode="auto">
          <a:xfrm>
            <a:off x="539750" y="3357562"/>
            <a:ext cx="2895600" cy="3233738"/>
          </a:xfrm>
          <a:prstGeom prst="rect">
            <a:avLst/>
          </a:prstGeom>
          <a:blipFill dpi="0" rotWithShape="0">
            <a:blip r:embed="rId4"/>
            <a:srcRect/>
            <a:stretch>
              <a:fillRect/>
            </a:stretch>
          </a:blip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6873" name="Text Box 9"/>
          <p:cNvSpPr txBox="1">
            <a:spLocks noChangeArrowheads="1"/>
          </p:cNvSpPr>
          <p:nvPr/>
        </p:nvSpPr>
        <p:spPr bwMode="auto">
          <a:xfrm>
            <a:off x="4427538" y="4365625"/>
            <a:ext cx="4032250" cy="120032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Родился Николай Носов  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23 ноября 1908 года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 г. Киеве     на Украине.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368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368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animBg="1"/>
      <p:bldP spid="3686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21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Школьные годы</a:t>
            </a:r>
          </a:p>
        </p:txBody>
      </p:sp>
      <p:sp>
        <p:nvSpPr>
          <p:cNvPr id="38925" name="Rectangle 13"/>
          <p:cNvSpPr>
            <a:spLocks noGrp="1" noChangeArrowheads="1"/>
          </p:cNvSpPr>
          <p:nvPr>
            <p:ph sz="half" idx="1"/>
          </p:nvPr>
        </p:nvSpPr>
        <p:spPr>
          <a:xfrm>
            <a:off x="5111750" y="1628775"/>
            <a:ext cx="4032250" cy="4371993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ru-RU" sz="2400" dirty="0"/>
              <a:t>	</a:t>
            </a:r>
          </a:p>
          <a:p>
            <a:pPr>
              <a:lnSpc>
                <a:spcPct val="80000"/>
              </a:lnSpc>
            </a:pPr>
            <a:r>
              <a:rPr lang="ru-RU" sz="2400" dirty="0"/>
              <a:t>Увлечения школьных лет были многообразны: музыка, пение, любительский театр, сочинительство для рукописного журнала «Икс», а также химия, шахматы, радио, электроника, фотография. </a:t>
            </a:r>
          </a:p>
          <a:p>
            <a:pPr>
              <a:lnSpc>
                <a:spcPct val="80000"/>
              </a:lnSpc>
            </a:pPr>
            <a:r>
              <a:rPr lang="ru-RU" sz="2400" dirty="0"/>
              <a:t>Позже Носов продавал газеты, был чернорабочим, землекопом, косарем, возчиком бревен.</a:t>
            </a:r>
          </a:p>
          <a:p>
            <a:pPr>
              <a:lnSpc>
                <a:spcPct val="80000"/>
              </a:lnSpc>
            </a:pPr>
            <a:endParaRPr lang="ru-RU" sz="2400" dirty="0"/>
          </a:p>
        </p:txBody>
      </p:sp>
      <p:sp>
        <p:nvSpPr>
          <p:cNvPr id="6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38062-9AD5-4E85-BD57-6353DE4CEF48}" type="slidenum">
              <a:rPr lang="ru-RU"/>
              <a:pPr/>
              <a:t>4</a:t>
            </a:fld>
            <a:endParaRPr lang="ru-RU"/>
          </a:p>
        </p:txBody>
      </p:sp>
      <p:pic>
        <p:nvPicPr>
          <p:cNvPr id="38915" name="Picture 3" descr="PE03254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58888" y="2708275"/>
            <a:ext cx="3962400" cy="35052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/>
              <a:t>Как я стал детским писателем?</a:t>
            </a:r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429124" y="1981200"/>
            <a:ext cx="4676776" cy="4114800"/>
          </a:xfrm>
        </p:spPr>
        <p:txBody>
          <a:bodyPr/>
          <a:lstStyle/>
          <a:p>
            <a:pPr>
              <a:buNone/>
            </a:pPr>
            <a:r>
              <a:rPr lang="ru-RU" sz="2800" dirty="0">
                <a:latin typeface="Monotype Corsiva" pitchFamily="66" charset="0"/>
              </a:rPr>
              <a:t>« Детским писателем я стал потому, что, когда я вырос, мне вообще захотелось стать писателем. А стать писателем мне захотелось потому, что у меня была интересная жизнь, и у меня было о чем порассказать людям. »</a:t>
            </a:r>
          </a:p>
        </p:txBody>
      </p:sp>
      <p:sp>
        <p:nvSpPr>
          <p:cNvPr id="5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C38EC-37A8-4390-BAEF-52200CA72507}" type="slidenum">
              <a:rPr lang="ru-RU"/>
              <a:pPr/>
              <a:t>5</a:t>
            </a:fld>
            <a:endParaRPr lang="ru-RU"/>
          </a:p>
        </p:txBody>
      </p:sp>
      <p:pic>
        <p:nvPicPr>
          <p:cNvPr id="6" name="Рисунок 1" descr="i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714488"/>
            <a:ext cx="3714744" cy="3857628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430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430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 autoUpdateAnimBg="0"/>
      <p:bldP spid="43012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Первый рассказ</a:t>
            </a:r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876800" y="1981200"/>
            <a:ext cx="4229100" cy="4419600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Как и многие знаменитые писатели, Николай Носов сначала сочинял сказки и рассказы просто так – для своего маленького сынишки. 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потом один свой рассказ, он назывался «Затейники», он отнес в журнал «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Мурзилка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». 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Рассказ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напечатали. 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Это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было в 1938 году.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4E45B-721E-4FE6-A774-254D3B508D1A}" type="slidenum">
              <a:rPr lang="ru-RU"/>
              <a:pPr/>
              <a:t>6</a:t>
            </a:fld>
            <a:endParaRPr lang="ru-RU"/>
          </a:p>
        </p:txBody>
      </p:sp>
      <p:sp>
        <p:nvSpPr>
          <p:cNvPr id="45061" name="Rectangle 5" descr="Мурзилка"/>
          <p:cNvSpPr>
            <a:spLocks noChangeArrowheads="1"/>
          </p:cNvSpPr>
          <p:nvPr/>
        </p:nvSpPr>
        <p:spPr bwMode="auto">
          <a:xfrm>
            <a:off x="714348" y="2000240"/>
            <a:ext cx="3276600" cy="4419600"/>
          </a:xfrm>
          <a:prstGeom prst="rect">
            <a:avLst/>
          </a:prstGeom>
          <a:blipFill dpi="0" rotWithShape="0">
            <a:blip r:embed="rId2"/>
            <a:srcRect/>
            <a:stretch>
              <a:fillRect/>
            </a:stretch>
          </a:blip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5062" name="AutoShape 6"/>
          <p:cNvSpPr>
            <a:spLocks noChangeArrowheads="1"/>
          </p:cNvSpPr>
          <p:nvPr/>
        </p:nvSpPr>
        <p:spPr bwMode="auto">
          <a:xfrm>
            <a:off x="1828800" y="2667000"/>
            <a:ext cx="533400" cy="3048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1938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45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45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45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45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8" grpId="0" autoUpdateAnimBg="0"/>
      <p:bldP spid="45060" grpId="0"/>
      <p:bldP spid="45061" grpId="0" animBg="1"/>
      <p:bldP spid="4506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/>
              <a:t>Эти книги написал Николай Носов:</a:t>
            </a:r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3643306" y="1285860"/>
            <a:ext cx="5462594" cy="481014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2400" dirty="0">
                <a:latin typeface="Tahoma" pitchFamily="34" charset="0"/>
              </a:rPr>
              <a:t>«Тук-тук-тук» (1945)</a:t>
            </a:r>
          </a:p>
          <a:p>
            <a:pPr>
              <a:buNone/>
            </a:pPr>
            <a:r>
              <a:rPr lang="ru-RU" sz="2400" dirty="0">
                <a:latin typeface="Tahoma" pitchFamily="34" charset="0"/>
              </a:rPr>
              <a:t>«Ступеньки», «Веселые рассказы» (1947)</a:t>
            </a:r>
          </a:p>
          <a:p>
            <a:pPr>
              <a:buNone/>
            </a:pPr>
            <a:r>
              <a:rPr lang="ru-RU" sz="2400" dirty="0">
                <a:latin typeface="Tahoma" pitchFamily="34" charset="0"/>
              </a:rPr>
              <a:t>«Веселая семейка» (1949)</a:t>
            </a:r>
          </a:p>
          <a:p>
            <a:pPr>
              <a:buNone/>
            </a:pPr>
            <a:r>
              <a:rPr lang="ru-RU" sz="2400" dirty="0">
                <a:latin typeface="Tahoma" pitchFamily="34" charset="0"/>
              </a:rPr>
              <a:t>«Дневник Коли Синицына»(1950)</a:t>
            </a:r>
          </a:p>
          <a:p>
            <a:pPr>
              <a:lnSpc>
                <a:spcPct val="90000"/>
              </a:lnSpc>
              <a:buNone/>
            </a:pPr>
            <a:r>
              <a:rPr lang="ru-RU" sz="2400" dirty="0">
                <a:latin typeface="Tahoma" pitchFamily="34" charset="0"/>
              </a:rPr>
              <a:t>«Витя Малеев в школе и дома» (1950) Книга получила Государственную премию </a:t>
            </a:r>
            <a:r>
              <a:rPr lang="ru-RU" sz="2400" dirty="0" smtClean="0">
                <a:latin typeface="Tahoma" pitchFamily="34" charset="0"/>
              </a:rPr>
              <a:t>СССР«Приключения Незнайки и его друзей» (1953)</a:t>
            </a:r>
          </a:p>
          <a:p>
            <a:pPr>
              <a:lnSpc>
                <a:spcPct val="90000"/>
              </a:lnSpc>
              <a:buNone/>
            </a:pPr>
            <a:r>
              <a:rPr lang="ru-RU" sz="2400" dirty="0" smtClean="0">
                <a:latin typeface="Tahoma" pitchFamily="34" charset="0"/>
              </a:rPr>
              <a:t>«Незнайка в Солнечном городе» (1958)</a:t>
            </a:r>
          </a:p>
          <a:p>
            <a:pPr>
              <a:lnSpc>
                <a:spcPct val="90000"/>
              </a:lnSpc>
              <a:buNone/>
            </a:pPr>
            <a:r>
              <a:rPr lang="ru-RU" sz="2400" dirty="0" smtClean="0">
                <a:latin typeface="Tahoma" pitchFamily="34" charset="0"/>
              </a:rPr>
              <a:t>«Незнайка на Луне» (1964) За трилогию о Незнайке Носов получил премию им. Н.К.Крупской</a:t>
            </a:r>
          </a:p>
          <a:p>
            <a:pPr>
              <a:lnSpc>
                <a:spcPct val="90000"/>
              </a:lnSpc>
              <a:buNone/>
            </a:pPr>
            <a:r>
              <a:rPr lang="ru-RU" sz="2400" dirty="0" smtClean="0">
                <a:latin typeface="Tahoma" pitchFamily="34" charset="0"/>
              </a:rPr>
              <a:t>«Приключения Толи Клюквина» (1961)</a:t>
            </a:r>
          </a:p>
          <a:p>
            <a:pPr>
              <a:lnSpc>
                <a:spcPct val="90000"/>
              </a:lnSpc>
              <a:buNone/>
            </a:pPr>
            <a:r>
              <a:rPr lang="ru-RU" sz="2400" dirty="0" smtClean="0">
                <a:latin typeface="Tahoma" pitchFamily="34" charset="0"/>
              </a:rPr>
              <a:t>«Повесть о моем друге Игоре» (1971)</a:t>
            </a:r>
          </a:p>
          <a:p>
            <a:pPr>
              <a:lnSpc>
                <a:spcPct val="90000"/>
              </a:lnSpc>
              <a:buNone/>
            </a:pPr>
            <a:r>
              <a:rPr lang="ru-RU" sz="2400" dirty="0" smtClean="0">
                <a:latin typeface="Tahoma" pitchFamily="34" charset="0"/>
              </a:rPr>
              <a:t>«Тайна на дне колодца» (1977)</a:t>
            </a:r>
          </a:p>
          <a:p>
            <a:pPr>
              <a:buNone/>
            </a:pPr>
            <a:endParaRPr lang="ru-RU" sz="2400" dirty="0">
              <a:latin typeface="Tahoma" pitchFamily="34" charset="0"/>
            </a:endParaRPr>
          </a:p>
        </p:txBody>
      </p:sp>
      <p:sp>
        <p:nvSpPr>
          <p:cNvPr id="6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94F96-1B15-483A-BB02-735FDE3D7B3C}" type="slidenum">
              <a:rPr lang="ru-RU"/>
              <a:pPr/>
              <a:t>7</a:t>
            </a:fld>
            <a:endParaRPr lang="ru-RU"/>
          </a:p>
        </p:txBody>
      </p:sp>
      <p:sp>
        <p:nvSpPr>
          <p:cNvPr id="47109" name="Rectangle 5" descr="Image-03"/>
          <p:cNvSpPr>
            <a:spLocks noChangeArrowheads="1"/>
          </p:cNvSpPr>
          <p:nvPr/>
        </p:nvSpPr>
        <p:spPr bwMode="auto">
          <a:xfrm>
            <a:off x="357158" y="1785926"/>
            <a:ext cx="2590800" cy="2092325"/>
          </a:xfrm>
          <a:prstGeom prst="rect">
            <a:avLst/>
          </a:prstGeom>
          <a:blipFill dpi="0" rotWithShape="0">
            <a:blip r:embed="rId2"/>
            <a:srcRect/>
            <a:stretch>
              <a:fillRect/>
            </a:stretch>
          </a:blip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47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47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47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47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47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47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47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47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47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47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47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47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471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471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471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471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4710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4710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4710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4710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2000" fill="hold"/>
                                        <p:tgtEl>
                                          <p:spTgt spid="4710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2000" fill="hold"/>
                                        <p:tgtEl>
                                          <p:spTgt spid="4710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6" grpId="0" autoUpdateAnimBg="0"/>
      <p:bldP spid="47108" grpId="0" build="p" autoUpdateAnimBg="0"/>
      <p:bldP spid="4710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Рисунок 1" descr="3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655324">
            <a:off x="231370" y="709259"/>
            <a:ext cx="1703387" cy="2605087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</p:spPr>
      </p:pic>
      <p:pic>
        <p:nvPicPr>
          <p:cNvPr id="12291" name="Рисунок 2" descr="7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5984" y="642918"/>
            <a:ext cx="1928813" cy="2286000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</p:spPr>
      </p:pic>
      <p:pic>
        <p:nvPicPr>
          <p:cNvPr id="12292" name="Рисунок 3" descr="10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43976" y="221822"/>
            <a:ext cx="1739900" cy="2428875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</p:spPr>
      </p:pic>
      <p:pic>
        <p:nvPicPr>
          <p:cNvPr id="12293" name="Рисунок 4" descr="11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040562" y="428604"/>
            <a:ext cx="2103438" cy="2462213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</p:spPr>
      </p:pic>
      <p:pic>
        <p:nvPicPr>
          <p:cNvPr id="12294" name="Рисунок 5" descr="14.jpg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703911">
            <a:off x="4122518" y="3188740"/>
            <a:ext cx="2143125" cy="2825750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</p:spPr>
      </p:pic>
      <p:pic>
        <p:nvPicPr>
          <p:cNvPr id="12295" name="Рисунок 6" descr="18.jpg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 rot="915115">
            <a:off x="6770439" y="3578906"/>
            <a:ext cx="2049462" cy="2738437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</p:spPr>
      </p:pic>
      <p:pic>
        <p:nvPicPr>
          <p:cNvPr id="12296" name="Рисунок 7" descr="23.jpg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 rot="20577756">
            <a:off x="2149113" y="3440452"/>
            <a:ext cx="1822450" cy="2438400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</p:spPr>
      </p:pic>
      <p:pic>
        <p:nvPicPr>
          <p:cNvPr id="12297" name="Рисунок 8" descr="8.jpg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 rot="20364347">
            <a:off x="367359" y="3968958"/>
            <a:ext cx="1693862" cy="2228850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Рисунок 1" descr="9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461443">
            <a:off x="501650" y="1709738"/>
            <a:ext cx="2284413" cy="3378200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</p:spPr>
      </p:pic>
      <p:pic>
        <p:nvPicPr>
          <p:cNvPr id="13315" name="Рисунок 2" descr="16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067538">
            <a:off x="6238875" y="1554163"/>
            <a:ext cx="2273300" cy="3319462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</p:spPr>
      </p:pic>
      <p:pic>
        <p:nvPicPr>
          <p:cNvPr id="13316" name="Рисунок 3" descr="17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143250" y="331788"/>
            <a:ext cx="2500313" cy="2954337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</p:spPr>
      </p:pic>
      <p:pic>
        <p:nvPicPr>
          <p:cNvPr id="13317" name="Рисунок 4" descr="24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143250" y="3429000"/>
            <a:ext cx="2500313" cy="3070225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76</TotalTime>
  <Words>295</Words>
  <PresentationFormat>Экран (4:3)</PresentationFormat>
  <Paragraphs>38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Трек</vt:lpstr>
      <vt:lpstr>Слайд 1</vt:lpstr>
      <vt:lpstr>Слайд 2</vt:lpstr>
      <vt:lpstr>Слайд 3</vt:lpstr>
      <vt:lpstr>Школьные годы</vt:lpstr>
      <vt:lpstr>Как я стал детским писателем?</vt:lpstr>
      <vt:lpstr>Первый рассказ</vt:lpstr>
      <vt:lpstr>Эти книги написал Николай Носов:</vt:lpstr>
      <vt:lpstr>Слайд 8</vt:lpstr>
      <vt:lpstr>Слайд 9</vt:lpstr>
      <vt:lpstr>Слайд 10</vt:lpstr>
      <vt:lpstr>Презентацию подготовила  Корнейчук Ирина Станиславна  учитель начальных классов МОУ лицей №15  г. Саратов    материалы и ресурсы взяты  с интернет-сайтов.     Презентация опубликована на сайте - viki.rdf.ru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SamLab.ws</cp:lastModifiedBy>
  <cp:revision>13</cp:revision>
  <dcterms:modified xsi:type="dcterms:W3CDTF">2011-05-06T15:31:29Z</dcterms:modified>
</cp:coreProperties>
</file>