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3FF05-652E-43D8-9EC8-1D105F2BDD6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156C418-0307-42E6-897C-84DFEF10761B}">
      <dgm:prSet custT="1"/>
      <dgm:spPr/>
      <dgm:t>
        <a:bodyPr/>
        <a:lstStyle/>
        <a:p>
          <a:pPr rtl="0"/>
          <a:r>
            <a:rPr lang="ru-RU" sz="2000" b="1" i="0" baseline="0" dirty="0" smtClean="0"/>
            <a:t>Стандарт направлен на достижение следующих целей:</a:t>
          </a:r>
          <a:endParaRPr lang="ru-RU" sz="2000" b="1" i="0" baseline="0" dirty="0"/>
        </a:p>
      </dgm:t>
    </dgm:pt>
    <dgm:pt modelId="{7EF127A4-BEA2-46D5-8102-EB711A548E8B}" type="parTrans" cxnId="{A69F816E-6BC9-431C-BE5D-70EFC7936697}">
      <dgm:prSet/>
      <dgm:spPr/>
      <dgm:t>
        <a:bodyPr/>
        <a:lstStyle/>
        <a:p>
          <a:endParaRPr lang="ru-RU"/>
        </a:p>
      </dgm:t>
    </dgm:pt>
    <dgm:pt modelId="{F5B75E0C-197C-4DC0-A878-10A5E15E95F2}" type="sibTrans" cxnId="{A69F816E-6BC9-431C-BE5D-70EFC7936697}">
      <dgm:prSet/>
      <dgm:spPr/>
      <dgm:t>
        <a:bodyPr/>
        <a:lstStyle/>
        <a:p>
          <a:endParaRPr lang="ru-RU"/>
        </a:p>
      </dgm:t>
    </dgm:pt>
    <dgm:pt modelId="{F84D32FA-99E7-4767-BAE4-D2B0AFCFC7AA}">
      <dgm:prSet/>
      <dgm:spPr/>
      <dgm:t>
        <a:bodyPr/>
        <a:lstStyle/>
        <a:p>
          <a:pPr rtl="0"/>
          <a:r>
            <a:rPr lang="ru-RU" b="0" i="0" baseline="0" dirty="0" smtClean="0"/>
            <a:t>1) повышение социального статуса дошкольного образования;</a:t>
          </a:r>
          <a:endParaRPr lang="ru-RU" dirty="0"/>
        </a:p>
      </dgm:t>
    </dgm:pt>
    <dgm:pt modelId="{CCBFFCF2-EA5E-4FF4-BB61-593E243A531C}" type="parTrans" cxnId="{514A0A94-F435-4233-BE5D-918AC9B836BF}">
      <dgm:prSet/>
      <dgm:spPr/>
      <dgm:t>
        <a:bodyPr/>
        <a:lstStyle/>
        <a:p>
          <a:endParaRPr lang="ru-RU"/>
        </a:p>
      </dgm:t>
    </dgm:pt>
    <dgm:pt modelId="{56D2E35A-9826-4694-9650-BE1FF1E8A7D2}" type="sibTrans" cxnId="{514A0A94-F435-4233-BE5D-918AC9B836BF}">
      <dgm:prSet/>
      <dgm:spPr/>
      <dgm:t>
        <a:bodyPr/>
        <a:lstStyle/>
        <a:p>
          <a:endParaRPr lang="ru-RU"/>
        </a:p>
      </dgm:t>
    </dgm:pt>
    <dgm:pt modelId="{35AED051-E84C-4ADA-9320-E7BF3C2AA785}">
      <dgm:prSet/>
      <dgm:spPr/>
      <dgm:t>
        <a:bodyPr/>
        <a:lstStyle/>
        <a:p>
          <a:pPr rtl="0"/>
          <a:r>
            <a:rPr lang="ru-RU" b="0" i="0" baseline="0" dirty="0" smtClean="0"/>
            <a:t>2) обеспечение государством равенства возможностей для каждого ребенка в получении качественного дошкольного образования;</a:t>
          </a:r>
          <a:endParaRPr lang="ru-RU" dirty="0"/>
        </a:p>
      </dgm:t>
    </dgm:pt>
    <dgm:pt modelId="{7E132635-80C0-4950-8D0D-693DA4077954}" type="parTrans" cxnId="{A51228BC-BF4E-48B7-802B-F8A0F49505AD}">
      <dgm:prSet/>
      <dgm:spPr/>
      <dgm:t>
        <a:bodyPr/>
        <a:lstStyle/>
        <a:p>
          <a:endParaRPr lang="ru-RU"/>
        </a:p>
      </dgm:t>
    </dgm:pt>
    <dgm:pt modelId="{FC6545CB-66A1-4FBC-8155-C0641735E447}" type="sibTrans" cxnId="{A51228BC-BF4E-48B7-802B-F8A0F49505AD}">
      <dgm:prSet/>
      <dgm:spPr/>
      <dgm:t>
        <a:bodyPr/>
        <a:lstStyle/>
        <a:p>
          <a:endParaRPr lang="ru-RU"/>
        </a:p>
      </dgm:t>
    </dgm:pt>
    <dgm:pt modelId="{C877B47B-D938-4E63-B4D4-E5599CAA22D3}">
      <dgm:prSet/>
      <dgm:spPr/>
      <dgm:t>
        <a:bodyPr/>
        <a:lstStyle/>
        <a:p>
          <a:pPr rtl="0"/>
          <a:r>
            <a:rPr lang="ru-RU" b="0" i="0" baseline="0" dirty="0" smtClean="0"/>
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</a:r>
          <a:endParaRPr lang="ru-RU" dirty="0"/>
        </a:p>
      </dgm:t>
    </dgm:pt>
    <dgm:pt modelId="{F08832B5-1222-4CE0-A80B-0BDCEDDD9DA1}" type="parTrans" cxnId="{847099D1-0BE9-4D81-9C95-93DA76031C9B}">
      <dgm:prSet/>
      <dgm:spPr/>
      <dgm:t>
        <a:bodyPr/>
        <a:lstStyle/>
        <a:p>
          <a:endParaRPr lang="ru-RU"/>
        </a:p>
      </dgm:t>
    </dgm:pt>
    <dgm:pt modelId="{5E798B1E-D98A-4B38-B38B-D59AC6FC42FB}" type="sibTrans" cxnId="{847099D1-0BE9-4D81-9C95-93DA76031C9B}">
      <dgm:prSet/>
      <dgm:spPr/>
      <dgm:t>
        <a:bodyPr/>
        <a:lstStyle/>
        <a:p>
          <a:endParaRPr lang="ru-RU"/>
        </a:p>
      </dgm:t>
    </dgm:pt>
    <dgm:pt modelId="{71843DD4-E0FB-4201-9695-95F067AA32B9}">
      <dgm:prSet/>
      <dgm:spPr/>
      <dgm:t>
        <a:bodyPr/>
        <a:lstStyle/>
        <a:p>
          <a:pPr rtl="0"/>
          <a:r>
            <a:rPr lang="ru-RU" b="0" i="0" baseline="0" dirty="0" smtClean="0"/>
            <a:t>4) сохранение единства образовательного пространства Российской Федерации относительно уровня дошкольного образования.</a:t>
          </a:r>
          <a:endParaRPr lang="ru-RU" b="0" i="0" baseline="0" dirty="0"/>
        </a:p>
      </dgm:t>
    </dgm:pt>
    <dgm:pt modelId="{E0BE1F50-023C-4266-A6A4-1D5E77209078}" type="parTrans" cxnId="{C93D3AA7-60C6-4CBE-AB17-B31A77AD0B50}">
      <dgm:prSet/>
      <dgm:spPr/>
      <dgm:t>
        <a:bodyPr/>
        <a:lstStyle/>
        <a:p>
          <a:endParaRPr lang="ru-RU"/>
        </a:p>
      </dgm:t>
    </dgm:pt>
    <dgm:pt modelId="{FA415962-3B52-4A7D-A3D3-AE67C196E57A}" type="sibTrans" cxnId="{C93D3AA7-60C6-4CBE-AB17-B31A77AD0B50}">
      <dgm:prSet/>
      <dgm:spPr/>
      <dgm:t>
        <a:bodyPr/>
        <a:lstStyle/>
        <a:p>
          <a:endParaRPr lang="ru-RU"/>
        </a:p>
      </dgm:t>
    </dgm:pt>
    <dgm:pt modelId="{D94FA918-7F0E-45B0-A4EA-54EBE24ABBB0}" type="pres">
      <dgm:prSet presAssocID="{E9C3FF05-652E-43D8-9EC8-1D105F2BDD6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E5023-EB34-4C97-B461-002BAC5DADE7}" type="pres">
      <dgm:prSet presAssocID="{D156C418-0307-42E6-897C-84DFEF10761B}" presName="circle1" presStyleLbl="node1" presStyleIdx="0" presStyleCnt="5"/>
      <dgm:spPr/>
    </dgm:pt>
    <dgm:pt modelId="{3D509BEB-2A40-4215-AC5A-E60B52059C1B}" type="pres">
      <dgm:prSet presAssocID="{D156C418-0307-42E6-897C-84DFEF10761B}" presName="space" presStyleCnt="0"/>
      <dgm:spPr/>
    </dgm:pt>
    <dgm:pt modelId="{AF787F0E-169A-4989-9FF0-E24B37F2C8AE}" type="pres">
      <dgm:prSet presAssocID="{D156C418-0307-42E6-897C-84DFEF10761B}" presName="rect1" presStyleLbl="alignAcc1" presStyleIdx="0" presStyleCnt="5" custLinFactNeighborX="474" custLinFactNeighborY="-91"/>
      <dgm:spPr/>
      <dgm:t>
        <a:bodyPr/>
        <a:lstStyle/>
        <a:p>
          <a:endParaRPr lang="ru-RU"/>
        </a:p>
      </dgm:t>
    </dgm:pt>
    <dgm:pt modelId="{0FBAED78-8D3F-40EA-A595-B8F57CB89949}" type="pres">
      <dgm:prSet presAssocID="{F84D32FA-99E7-4767-BAE4-D2B0AFCFC7AA}" presName="vertSpace2" presStyleLbl="node1" presStyleIdx="0" presStyleCnt="5"/>
      <dgm:spPr/>
    </dgm:pt>
    <dgm:pt modelId="{058FC88B-6B84-47EA-822B-03D741515EFE}" type="pres">
      <dgm:prSet presAssocID="{F84D32FA-99E7-4767-BAE4-D2B0AFCFC7AA}" presName="circle2" presStyleLbl="node1" presStyleIdx="1" presStyleCnt="5"/>
      <dgm:spPr/>
    </dgm:pt>
    <dgm:pt modelId="{8B84CBC3-DB49-4879-BC94-925A331FAAD8}" type="pres">
      <dgm:prSet presAssocID="{F84D32FA-99E7-4767-BAE4-D2B0AFCFC7AA}" presName="rect2" presStyleLbl="alignAcc1" presStyleIdx="1" presStyleCnt="5"/>
      <dgm:spPr/>
      <dgm:t>
        <a:bodyPr/>
        <a:lstStyle/>
        <a:p>
          <a:endParaRPr lang="ru-RU"/>
        </a:p>
      </dgm:t>
    </dgm:pt>
    <dgm:pt modelId="{286B95AA-AA23-4BB0-B920-88F65669D43C}" type="pres">
      <dgm:prSet presAssocID="{35AED051-E84C-4ADA-9320-E7BF3C2AA785}" presName="vertSpace3" presStyleLbl="node1" presStyleIdx="1" presStyleCnt="5"/>
      <dgm:spPr/>
    </dgm:pt>
    <dgm:pt modelId="{16183FF5-1434-4864-AB05-4F939D6719D0}" type="pres">
      <dgm:prSet presAssocID="{35AED051-E84C-4ADA-9320-E7BF3C2AA785}" presName="circle3" presStyleLbl="node1" presStyleIdx="2" presStyleCnt="5"/>
      <dgm:spPr/>
    </dgm:pt>
    <dgm:pt modelId="{EF4C5C1F-DA82-40A8-B06C-E36AAF05F298}" type="pres">
      <dgm:prSet presAssocID="{35AED051-E84C-4ADA-9320-E7BF3C2AA785}" presName="rect3" presStyleLbl="alignAcc1" presStyleIdx="2" presStyleCnt="5"/>
      <dgm:spPr/>
      <dgm:t>
        <a:bodyPr/>
        <a:lstStyle/>
        <a:p>
          <a:endParaRPr lang="ru-RU"/>
        </a:p>
      </dgm:t>
    </dgm:pt>
    <dgm:pt modelId="{FB889657-F34A-4D5B-ADC7-78FBF4F23E34}" type="pres">
      <dgm:prSet presAssocID="{C877B47B-D938-4E63-B4D4-E5599CAA22D3}" presName="vertSpace4" presStyleLbl="node1" presStyleIdx="2" presStyleCnt="5"/>
      <dgm:spPr/>
    </dgm:pt>
    <dgm:pt modelId="{7899097D-A4EF-4B35-B33D-FFAFDDA56339}" type="pres">
      <dgm:prSet presAssocID="{C877B47B-D938-4E63-B4D4-E5599CAA22D3}" presName="circle4" presStyleLbl="node1" presStyleIdx="3" presStyleCnt="5"/>
      <dgm:spPr/>
    </dgm:pt>
    <dgm:pt modelId="{A17A514E-74D3-46E7-A0A8-81F28EC875A3}" type="pres">
      <dgm:prSet presAssocID="{C877B47B-D938-4E63-B4D4-E5599CAA22D3}" presName="rect4" presStyleLbl="alignAcc1" presStyleIdx="3" presStyleCnt="5"/>
      <dgm:spPr/>
      <dgm:t>
        <a:bodyPr/>
        <a:lstStyle/>
        <a:p>
          <a:endParaRPr lang="ru-RU"/>
        </a:p>
      </dgm:t>
    </dgm:pt>
    <dgm:pt modelId="{0129A70F-3C41-44C1-9463-64006BD8EC6D}" type="pres">
      <dgm:prSet presAssocID="{71843DD4-E0FB-4201-9695-95F067AA32B9}" presName="vertSpace5" presStyleLbl="node1" presStyleIdx="3" presStyleCnt="5"/>
      <dgm:spPr/>
    </dgm:pt>
    <dgm:pt modelId="{7A83A96D-CD7B-4F5D-AD43-9291859592A6}" type="pres">
      <dgm:prSet presAssocID="{71843DD4-E0FB-4201-9695-95F067AA32B9}" presName="circle5" presStyleLbl="node1" presStyleIdx="4" presStyleCnt="5"/>
      <dgm:spPr/>
    </dgm:pt>
    <dgm:pt modelId="{ACD5734F-73D5-4C79-B0C2-3AFE6C1E3704}" type="pres">
      <dgm:prSet presAssocID="{71843DD4-E0FB-4201-9695-95F067AA32B9}" presName="rect5" presStyleLbl="alignAcc1" presStyleIdx="4" presStyleCnt="5"/>
      <dgm:spPr/>
      <dgm:t>
        <a:bodyPr/>
        <a:lstStyle/>
        <a:p>
          <a:endParaRPr lang="ru-RU"/>
        </a:p>
      </dgm:t>
    </dgm:pt>
    <dgm:pt modelId="{19D17D9F-82F7-4680-BD65-4ED1587EDB0A}" type="pres">
      <dgm:prSet presAssocID="{D156C418-0307-42E6-897C-84DFEF10761B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A9A0B-0483-441B-BC2A-34DDECF6E3EE}" type="pres">
      <dgm:prSet presAssocID="{F84D32FA-99E7-4767-BAE4-D2B0AFCFC7AA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84AE2-E5D2-4BB2-B765-C00B28BCC05B}" type="pres">
      <dgm:prSet presAssocID="{35AED051-E84C-4ADA-9320-E7BF3C2AA785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09976-06C8-41EC-97C8-7BF732D7915B}" type="pres">
      <dgm:prSet presAssocID="{C877B47B-D938-4E63-B4D4-E5599CAA22D3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43D92-9BE7-4D8D-8BD9-49148616BEEB}" type="pres">
      <dgm:prSet presAssocID="{71843DD4-E0FB-4201-9695-95F067AA32B9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2D438E-1A05-4AC3-9CC4-B3E8637189A8}" type="presOf" srcId="{71843DD4-E0FB-4201-9695-95F067AA32B9}" destId="{D7243D92-9BE7-4D8D-8BD9-49148616BEEB}" srcOrd="1" destOrd="0" presId="urn:microsoft.com/office/officeart/2005/8/layout/target3"/>
    <dgm:cxn modelId="{847099D1-0BE9-4D81-9C95-93DA76031C9B}" srcId="{E9C3FF05-652E-43D8-9EC8-1D105F2BDD62}" destId="{C877B47B-D938-4E63-B4D4-E5599CAA22D3}" srcOrd="3" destOrd="0" parTransId="{F08832B5-1222-4CE0-A80B-0BDCEDDD9DA1}" sibTransId="{5E798B1E-D98A-4B38-B38B-D59AC6FC42FB}"/>
    <dgm:cxn modelId="{33225942-BFE1-460F-B573-AFE10920C864}" type="presOf" srcId="{E9C3FF05-652E-43D8-9EC8-1D105F2BDD62}" destId="{D94FA918-7F0E-45B0-A4EA-54EBE24ABBB0}" srcOrd="0" destOrd="0" presId="urn:microsoft.com/office/officeart/2005/8/layout/target3"/>
    <dgm:cxn modelId="{514A0A94-F435-4233-BE5D-918AC9B836BF}" srcId="{E9C3FF05-652E-43D8-9EC8-1D105F2BDD62}" destId="{F84D32FA-99E7-4767-BAE4-D2B0AFCFC7AA}" srcOrd="1" destOrd="0" parTransId="{CCBFFCF2-EA5E-4FF4-BB61-593E243A531C}" sibTransId="{56D2E35A-9826-4694-9650-BE1FF1E8A7D2}"/>
    <dgm:cxn modelId="{3C115A68-DB7C-45D3-8336-F0F43D5EDB1C}" type="presOf" srcId="{71843DD4-E0FB-4201-9695-95F067AA32B9}" destId="{ACD5734F-73D5-4C79-B0C2-3AFE6C1E3704}" srcOrd="0" destOrd="0" presId="urn:microsoft.com/office/officeart/2005/8/layout/target3"/>
    <dgm:cxn modelId="{9F324141-B66C-4333-93DE-1F5628540FD7}" type="presOf" srcId="{D156C418-0307-42E6-897C-84DFEF10761B}" destId="{19D17D9F-82F7-4680-BD65-4ED1587EDB0A}" srcOrd="1" destOrd="0" presId="urn:microsoft.com/office/officeart/2005/8/layout/target3"/>
    <dgm:cxn modelId="{C93D3AA7-60C6-4CBE-AB17-B31A77AD0B50}" srcId="{E9C3FF05-652E-43D8-9EC8-1D105F2BDD62}" destId="{71843DD4-E0FB-4201-9695-95F067AA32B9}" srcOrd="4" destOrd="0" parTransId="{E0BE1F50-023C-4266-A6A4-1D5E77209078}" sibTransId="{FA415962-3B52-4A7D-A3D3-AE67C196E57A}"/>
    <dgm:cxn modelId="{626FD44B-4733-4EAD-9676-3EFE56513C69}" type="presOf" srcId="{D156C418-0307-42E6-897C-84DFEF10761B}" destId="{AF787F0E-169A-4989-9FF0-E24B37F2C8AE}" srcOrd="0" destOrd="0" presId="urn:microsoft.com/office/officeart/2005/8/layout/target3"/>
    <dgm:cxn modelId="{CDC20E53-A9C7-411F-8B8A-95E78F5EB01A}" type="presOf" srcId="{C877B47B-D938-4E63-B4D4-E5599CAA22D3}" destId="{A17A514E-74D3-46E7-A0A8-81F28EC875A3}" srcOrd="0" destOrd="0" presId="urn:microsoft.com/office/officeart/2005/8/layout/target3"/>
    <dgm:cxn modelId="{A51228BC-BF4E-48B7-802B-F8A0F49505AD}" srcId="{E9C3FF05-652E-43D8-9EC8-1D105F2BDD62}" destId="{35AED051-E84C-4ADA-9320-E7BF3C2AA785}" srcOrd="2" destOrd="0" parTransId="{7E132635-80C0-4950-8D0D-693DA4077954}" sibTransId="{FC6545CB-66A1-4FBC-8155-C0641735E447}"/>
    <dgm:cxn modelId="{0D312C37-F197-428D-9BE8-4497815EDF4D}" type="presOf" srcId="{F84D32FA-99E7-4767-BAE4-D2B0AFCFC7AA}" destId="{0D6A9A0B-0483-441B-BC2A-34DDECF6E3EE}" srcOrd="1" destOrd="0" presId="urn:microsoft.com/office/officeart/2005/8/layout/target3"/>
    <dgm:cxn modelId="{E25E0A9C-1949-4E03-BC6A-6AC1ACE64D9E}" type="presOf" srcId="{F84D32FA-99E7-4767-BAE4-D2B0AFCFC7AA}" destId="{8B84CBC3-DB49-4879-BC94-925A331FAAD8}" srcOrd="0" destOrd="0" presId="urn:microsoft.com/office/officeart/2005/8/layout/target3"/>
    <dgm:cxn modelId="{CAC3124E-10A5-4F29-9329-61C67A684A65}" type="presOf" srcId="{C877B47B-D938-4E63-B4D4-E5599CAA22D3}" destId="{BB409976-06C8-41EC-97C8-7BF732D7915B}" srcOrd="1" destOrd="0" presId="urn:microsoft.com/office/officeart/2005/8/layout/target3"/>
    <dgm:cxn modelId="{A69F816E-6BC9-431C-BE5D-70EFC7936697}" srcId="{E9C3FF05-652E-43D8-9EC8-1D105F2BDD62}" destId="{D156C418-0307-42E6-897C-84DFEF10761B}" srcOrd="0" destOrd="0" parTransId="{7EF127A4-BEA2-46D5-8102-EB711A548E8B}" sibTransId="{F5B75E0C-197C-4DC0-A878-10A5E15E95F2}"/>
    <dgm:cxn modelId="{B16D135C-9414-44AD-BCDB-D791B3A6E317}" type="presOf" srcId="{35AED051-E84C-4ADA-9320-E7BF3C2AA785}" destId="{6AB84AE2-E5D2-4BB2-B765-C00B28BCC05B}" srcOrd="1" destOrd="0" presId="urn:microsoft.com/office/officeart/2005/8/layout/target3"/>
    <dgm:cxn modelId="{3316CACE-0841-4A60-AE26-114B8E57337C}" type="presOf" srcId="{35AED051-E84C-4ADA-9320-E7BF3C2AA785}" destId="{EF4C5C1F-DA82-40A8-B06C-E36AAF05F298}" srcOrd="0" destOrd="0" presId="urn:microsoft.com/office/officeart/2005/8/layout/target3"/>
    <dgm:cxn modelId="{D7009B6F-8A71-4038-BE4D-9E6679C50207}" type="presParOf" srcId="{D94FA918-7F0E-45B0-A4EA-54EBE24ABBB0}" destId="{5BFE5023-EB34-4C97-B461-002BAC5DADE7}" srcOrd="0" destOrd="0" presId="urn:microsoft.com/office/officeart/2005/8/layout/target3"/>
    <dgm:cxn modelId="{1632A678-6BB2-403E-9374-AC5CBD841057}" type="presParOf" srcId="{D94FA918-7F0E-45B0-A4EA-54EBE24ABBB0}" destId="{3D509BEB-2A40-4215-AC5A-E60B52059C1B}" srcOrd="1" destOrd="0" presId="urn:microsoft.com/office/officeart/2005/8/layout/target3"/>
    <dgm:cxn modelId="{EE7D9CA9-584E-4F09-9861-9D68251127DF}" type="presParOf" srcId="{D94FA918-7F0E-45B0-A4EA-54EBE24ABBB0}" destId="{AF787F0E-169A-4989-9FF0-E24B37F2C8AE}" srcOrd="2" destOrd="0" presId="urn:microsoft.com/office/officeart/2005/8/layout/target3"/>
    <dgm:cxn modelId="{2703080A-8F53-4D15-A210-D4DB0507653C}" type="presParOf" srcId="{D94FA918-7F0E-45B0-A4EA-54EBE24ABBB0}" destId="{0FBAED78-8D3F-40EA-A595-B8F57CB89949}" srcOrd="3" destOrd="0" presId="urn:microsoft.com/office/officeart/2005/8/layout/target3"/>
    <dgm:cxn modelId="{3C54238E-19A0-40BA-AD90-C3DF182DE6AB}" type="presParOf" srcId="{D94FA918-7F0E-45B0-A4EA-54EBE24ABBB0}" destId="{058FC88B-6B84-47EA-822B-03D741515EFE}" srcOrd="4" destOrd="0" presId="urn:microsoft.com/office/officeart/2005/8/layout/target3"/>
    <dgm:cxn modelId="{5BEBE612-C4D4-4C2C-AB06-A5CF55A67AB2}" type="presParOf" srcId="{D94FA918-7F0E-45B0-A4EA-54EBE24ABBB0}" destId="{8B84CBC3-DB49-4879-BC94-925A331FAAD8}" srcOrd="5" destOrd="0" presId="urn:microsoft.com/office/officeart/2005/8/layout/target3"/>
    <dgm:cxn modelId="{29902354-0EBC-471C-8819-737FD4E15059}" type="presParOf" srcId="{D94FA918-7F0E-45B0-A4EA-54EBE24ABBB0}" destId="{286B95AA-AA23-4BB0-B920-88F65669D43C}" srcOrd="6" destOrd="0" presId="urn:microsoft.com/office/officeart/2005/8/layout/target3"/>
    <dgm:cxn modelId="{D19CB0E7-4F06-4C53-9F91-B8E07897ED69}" type="presParOf" srcId="{D94FA918-7F0E-45B0-A4EA-54EBE24ABBB0}" destId="{16183FF5-1434-4864-AB05-4F939D6719D0}" srcOrd="7" destOrd="0" presId="urn:microsoft.com/office/officeart/2005/8/layout/target3"/>
    <dgm:cxn modelId="{33919A5F-A10E-4A6E-A61A-910C933C0642}" type="presParOf" srcId="{D94FA918-7F0E-45B0-A4EA-54EBE24ABBB0}" destId="{EF4C5C1F-DA82-40A8-B06C-E36AAF05F298}" srcOrd="8" destOrd="0" presId="urn:microsoft.com/office/officeart/2005/8/layout/target3"/>
    <dgm:cxn modelId="{3B7F75CC-3FB3-4C73-8F75-FB4DDC28C58B}" type="presParOf" srcId="{D94FA918-7F0E-45B0-A4EA-54EBE24ABBB0}" destId="{FB889657-F34A-4D5B-ADC7-78FBF4F23E34}" srcOrd="9" destOrd="0" presId="urn:microsoft.com/office/officeart/2005/8/layout/target3"/>
    <dgm:cxn modelId="{833C32DF-964B-4637-9D9F-B623123EC957}" type="presParOf" srcId="{D94FA918-7F0E-45B0-A4EA-54EBE24ABBB0}" destId="{7899097D-A4EF-4B35-B33D-FFAFDDA56339}" srcOrd="10" destOrd="0" presId="urn:microsoft.com/office/officeart/2005/8/layout/target3"/>
    <dgm:cxn modelId="{D471D1D8-8DB6-4D2B-BE28-CCF6D86B4D80}" type="presParOf" srcId="{D94FA918-7F0E-45B0-A4EA-54EBE24ABBB0}" destId="{A17A514E-74D3-46E7-A0A8-81F28EC875A3}" srcOrd="11" destOrd="0" presId="urn:microsoft.com/office/officeart/2005/8/layout/target3"/>
    <dgm:cxn modelId="{0E8249C2-7250-4309-B25D-7941F41C8916}" type="presParOf" srcId="{D94FA918-7F0E-45B0-A4EA-54EBE24ABBB0}" destId="{0129A70F-3C41-44C1-9463-64006BD8EC6D}" srcOrd="12" destOrd="0" presId="urn:microsoft.com/office/officeart/2005/8/layout/target3"/>
    <dgm:cxn modelId="{A044417E-A7AB-4900-8D20-236EA22E08B0}" type="presParOf" srcId="{D94FA918-7F0E-45B0-A4EA-54EBE24ABBB0}" destId="{7A83A96D-CD7B-4F5D-AD43-9291859592A6}" srcOrd="13" destOrd="0" presId="urn:microsoft.com/office/officeart/2005/8/layout/target3"/>
    <dgm:cxn modelId="{9D946FD0-B797-4494-87B7-35234EF7884D}" type="presParOf" srcId="{D94FA918-7F0E-45B0-A4EA-54EBE24ABBB0}" destId="{ACD5734F-73D5-4C79-B0C2-3AFE6C1E3704}" srcOrd="14" destOrd="0" presId="urn:microsoft.com/office/officeart/2005/8/layout/target3"/>
    <dgm:cxn modelId="{36C7B2C5-DF0D-4E8D-85EA-58913AE3590D}" type="presParOf" srcId="{D94FA918-7F0E-45B0-A4EA-54EBE24ABBB0}" destId="{19D17D9F-82F7-4680-BD65-4ED1587EDB0A}" srcOrd="15" destOrd="0" presId="urn:microsoft.com/office/officeart/2005/8/layout/target3"/>
    <dgm:cxn modelId="{8E3506B5-6262-4901-AC29-086853B0D2E0}" type="presParOf" srcId="{D94FA918-7F0E-45B0-A4EA-54EBE24ABBB0}" destId="{0D6A9A0B-0483-441B-BC2A-34DDECF6E3EE}" srcOrd="16" destOrd="0" presId="urn:microsoft.com/office/officeart/2005/8/layout/target3"/>
    <dgm:cxn modelId="{8391BCE2-A7B0-412B-8305-CB618CF1C0D8}" type="presParOf" srcId="{D94FA918-7F0E-45B0-A4EA-54EBE24ABBB0}" destId="{6AB84AE2-E5D2-4BB2-B765-C00B28BCC05B}" srcOrd="17" destOrd="0" presId="urn:microsoft.com/office/officeart/2005/8/layout/target3"/>
    <dgm:cxn modelId="{1CC27268-4B37-417D-B412-F0EA7318F8AE}" type="presParOf" srcId="{D94FA918-7F0E-45B0-A4EA-54EBE24ABBB0}" destId="{BB409976-06C8-41EC-97C8-7BF732D7915B}" srcOrd="18" destOrd="0" presId="urn:microsoft.com/office/officeart/2005/8/layout/target3"/>
    <dgm:cxn modelId="{A832B528-21DB-4477-9743-AE1244F64B78}" type="presParOf" srcId="{D94FA918-7F0E-45B0-A4EA-54EBE24ABBB0}" destId="{D7243D92-9BE7-4D8D-8BD9-49148616BEE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A1685-10EB-439F-8EAE-E144E2A46243}" type="doc">
      <dgm:prSet loTypeId="urn:microsoft.com/office/officeart/2005/8/layout/vList4" loCatId="list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88A0ABC4-2EA4-4CED-9FF5-4423916F025D}">
      <dgm:prSet custT="1"/>
      <dgm:spPr/>
      <dgm:t>
        <a:bodyPr/>
        <a:lstStyle/>
        <a:p>
          <a:pPr algn="ctr" rtl="0"/>
          <a:r>
            <a:rPr lang="ru-RU" sz="1800" b="0" i="0" baseline="0" dirty="0" smtClean="0"/>
            <a:t>Стандарт направлен на решение следующих задач:</a:t>
          </a:r>
          <a:endParaRPr lang="ru-RU" sz="1800" dirty="0"/>
        </a:p>
      </dgm:t>
    </dgm:pt>
    <dgm:pt modelId="{638E5242-080D-4BCC-804E-6E9134C91ED8}" type="parTrans" cxnId="{4EC9E39C-D76F-4A7E-A5A2-030141C50C17}">
      <dgm:prSet/>
      <dgm:spPr/>
      <dgm:t>
        <a:bodyPr/>
        <a:lstStyle/>
        <a:p>
          <a:endParaRPr lang="ru-RU"/>
        </a:p>
      </dgm:t>
    </dgm:pt>
    <dgm:pt modelId="{AAC88701-34F3-4F22-97E8-F7CBFE619003}" type="sibTrans" cxnId="{4EC9E39C-D76F-4A7E-A5A2-030141C50C17}">
      <dgm:prSet/>
      <dgm:spPr/>
      <dgm:t>
        <a:bodyPr/>
        <a:lstStyle/>
        <a:p>
          <a:endParaRPr lang="ru-RU"/>
        </a:p>
      </dgm:t>
    </dgm:pt>
    <dgm:pt modelId="{D4851079-2084-45E9-A46D-529D7632F9B2}">
      <dgm:prSet custT="1"/>
      <dgm:spPr/>
      <dgm:t>
        <a:bodyPr/>
        <a:lstStyle/>
        <a:p>
          <a:pPr rtl="0"/>
          <a:r>
            <a:rPr lang="ru-RU" sz="1200" b="0" i="0" baseline="0" dirty="0" smtClean="0"/>
            <a:t>1) охраны и укрепления физического и психического здоровья детей, в том числе их эмоционального благополучия;</a:t>
          </a:r>
          <a:endParaRPr lang="ru-RU" sz="1200" dirty="0"/>
        </a:p>
      </dgm:t>
    </dgm:pt>
    <dgm:pt modelId="{03D85F71-01E6-4EC5-B242-87D572131DE8}" type="parTrans" cxnId="{4E25FE3A-F294-490B-8D69-4AA41ECE639E}">
      <dgm:prSet/>
      <dgm:spPr/>
      <dgm:t>
        <a:bodyPr/>
        <a:lstStyle/>
        <a:p>
          <a:endParaRPr lang="ru-RU"/>
        </a:p>
      </dgm:t>
    </dgm:pt>
    <dgm:pt modelId="{16D8423D-D193-4388-BC0C-7681B6EAB1B6}" type="sibTrans" cxnId="{4E25FE3A-F294-490B-8D69-4AA41ECE639E}">
      <dgm:prSet/>
      <dgm:spPr/>
      <dgm:t>
        <a:bodyPr/>
        <a:lstStyle/>
        <a:p>
          <a:endParaRPr lang="ru-RU"/>
        </a:p>
      </dgm:t>
    </dgm:pt>
    <dgm:pt modelId="{FAD9429E-E96F-4368-A707-CE00FDA8CB2C}">
      <dgm:prSet custT="1"/>
      <dgm:spPr/>
      <dgm:t>
        <a:bodyPr/>
        <a:lstStyle/>
        <a:p>
          <a:pPr rtl="0"/>
          <a:r>
            <a:rPr lang="ru-RU" sz="1200" b="0" i="0" baseline="0" dirty="0" smtClean="0"/>
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</a:r>
          <a:endParaRPr lang="ru-RU" sz="1200" dirty="0"/>
        </a:p>
      </dgm:t>
    </dgm:pt>
    <dgm:pt modelId="{1C24118F-828C-41AB-BBFA-B29916DF6EE5}" type="parTrans" cxnId="{E4A7E5E7-3FB0-46FD-9319-EC3EE235C3FA}">
      <dgm:prSet/>
      <dgm:spPr/>
      <dgm:t>
        <a:bodyPr/>
        <a:lstStyle/>
        <a:p>
          <a:endParaRPr lang="ru-RU"/>
        </a:p>
      </dgm:t>
    </dgm:pt>
    <dgm:pt modelId="{E6014B8B-08AE-4D2D-8957-C11D87388B59}" type="sibTrans" cxnId="{E4A7E5E7-3FB0-46FD-9319-EC3EE235C3FA}">
      <dgm:prSet/>
      <dgm:spPr/>
      <dgm:t>
        <a:bodyPr/>
        <a:lstStyle/>
        <a:p>
          <a:endParaRPr lang="ru-RU"/>
        </a:p>
      </dgm:t>
    </dgm:pt>
    <dgm:pt modelId="{61FC2752-FA25-4DBD-B315-3D6DA5135BED}">
      <dgm:prSet custT="1"/>
      <dgm:spPr/>
      <dgm:t>
        <a:bodyPr/>
        <a:lstStyle/>
        <a:p>
          <a:pPr rtl="0"/>
          <a:r>
            <a:rPr lang="ru-RU" sz="1200" b="0" i="0" baseline="0" dirty="0" smtClean="0"/>
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</a:r>
          <a:endParaRPr lang="ru-RU" sz="1200" dirty="0"/>
        </a:p>
      </dgm:t>
    </dgm:pt>
    <dgm:pt modelId="{64403400-890A-4EA0-8C2F-D761F9F8DF0E}" type="parTrans" cxnId="{80F71C3A-B171-44C8-B3B6-62CD16034D46}">
      <dgm:prSet/>
      <dgm:spPr/>
      <dgm:t>
        <a:bodyPr/>
        <a:lstStyle/>
        <a:p>
          <a:endParaRPr lang="ru-RU"/>
        </a:p>
      </dgm:t>
    </dgm:pt>
    <dgm:pt modelId="{7CE63506-C5CA-4A40-AC52-FCA4129B1BB3}" type="sibTrans" cxnId="{80F71C3A-B171-44C8-B3B6-62CD16034D46}">
      <dgm:prSet/>
      <dgm:spPr/>
      <dgm:t>
        <a:bodyPr/>
        <a:lstStyle/>
        <a:p>
          <a:endParaRPr lang="ru-RU"/>
        </a:p>
      </dgm:t>
    </dgm:pt>
    <dgm:pt modelId="{F4F7850C-E6D0-4C42-A881-466E30BD6492}">
      <dgm:prSet custT="1"/>
      <dgm:spPr/>
      <dgm:t>
        <a:bodyPr/>
        <a:lstStyle/>
        <a:p>
          <a:pPr rtl="0"/>
          <a:r>
            <a:rPr lang="ru-RU" sz="1200" b="0" i="0" baseline="0" dirty="0" smtClean="0"/>
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</a:r>
          <a:endParaRPr lang="ru-RU" sz="1200" dirty="0"/>
        </a:p>
      </dgm:t>
    </dgm:pt>
    <dgm:pt modelId="{EAF7E673-5489-49A6-8F27-0A88B3D9AB19}" type="parTrans" cxnId="{407AF8BF-C4AC-4107-88C8-0A7D5E4B0EA8}">
      <dgm:prSet/>
      <dgm:spPr/>
      <dgm:t>
        <a:bodyPr/>
        <a:lstStyle/>
        <a:p>
          <a:endParaRPr lang="ru-RU"/>
        </a:p>
      </dgm:t>
    </dgm:pt>
    <dgm:pt modelId="{505E96F1-5EAB-4140-B7DB-CF3DE7F21C91}" type="sibTrans" cxnId="{407AF8BF-C4AC-4107-88C8-0A7D5E4B0EA8}">
      <dgm:prSet/>
      <dgm:spPr/>
      <dgm:t>
        <a:bodyPr/>
        <a:lstStyle/>
        <a:p>
          <a:endParaRPr lang="ru-RU"/>
        </a:p>
      </dgm:t>
    </dgm:pt>
    <dgm:pt modelId="{85484ABF-E941-437A-97A6-766F90725665}">
      <dgm:prSet custT="1"/>
      <dgm:spPr/>
      <dgm:t>
        <a:bodyPr/>
        <a:lstStyle/>
        <a:p>
          <a:pPr rtl="0"/>
          <a:r>
            <a:rPr lang="ru-RU" sz="1200" b="0" i="0" baseline="0" dirty="0" smtClean="0"/>
            <a:t>5) объединения обучения и воспитания в целостный образовательный процесс на основе духовно-нравственных и </a:t>
          </a:r>
          <a:r>
            <a:rPr lang="ru-RU" sz="1200" b="0" i="0" baseline="0" dirty="0" err="1" smtClean="0"/>
            <a:t>социокультурных</a:t>
          </a:r>
          <a:r>
            <a:rPr lang="ru-RU" sz="1200" b="0" i="0" baseline="0" dirty="0" smtClean="0"/>
            <a:t> ценностей и принятых в обществе правил и норм поведения в интересах человека, семьи, общества;</a:t>
          </a:r>
          <a:endParaRPr lang="ru-RU" sz="1200" dirty="0"/>
        </a:p>
      </dgm:t>
    </dgm:pt>
    <dgm:pt modelId="{9F29FE97-38AF-4520-AEEF-2E7AFD9C9996}" type="parTrans" cxnId="{B74B2DD5-721C-44F3-918D-3D84591FC6BF}">
      <dgm:prSet/>
      <dgm:spPr/>
      <dgm:t>
        <a:bodyPr/>
        <a:lstStyle/>
        <a:p>
          <a:endParaRPr lang="ru-RU"/>
        </a:p>
      </dgm:t>
    </dgm:pt>
    <dgm:pt modelId="{B9692878-361C-4FE2-B716-DE2E1636AB0A}" type="sibTrans" cxnId="{B74B2DD5-721C-44F3-918D-3D84591FC6BF}">
      <dgm:prSet/>
      <dgm:spPr/>
      <dgm:t>
        <a:bodyPr/>
        <a:lstStyle/>
        <a:p>
          <a:endParaRPr lang="ru-RU"/>
        </a:p>
      </dgm:t>
    </dgm:pt>
    <dgm:pt modelId="{DDB0D141-38DB-4A79-B669-EE429B1A2343}">
      <dgm:prSet custT="1"/>
      <dgm:spPr/>
      <dgm:t>
        <a:bodyPr/>
        <a:lstStyle/>
        <a:p>
          <a:pPr rtl="0"/>
          <a:r>
            <a:rPr lang="ru-RU" sz="1200" b="0" i="0" baseline="0" dirty="0" smtClean="0"/>
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</a:r>
          <a:endParaRPr lang="ru-RU" sz="1200" dirty="0"/>
        </a:p>
      </dgm:t>
    </dgm:pt>
    <dgm:pt modelId="{FAF59C8E-B47E-412B-9388-61669EE0B95B}" type="parTrans" cxnId="{6DC4340D-F81A-48C8-A5FC-E64457EAADEC}">
      <dgm:prSet/>
      <dgm:spPr/>
      <dgm:t>
        <a:bodyPr/>
        <a:lstStyle/>
        <a:p>
          <a:endParaRPr lang="ru-RU"/>
        </a:p>
      </dgm:t>
    </dgm:pt>
    <dgm:pt modelId="{1B55CA08-D6C6-4041-A00C-847A74C44D01}" type="sibTrans" cxnId="{6DC4340D-F81A-48C8-A5FC-E64457EAADEC}">
      <dgm:prSet/>
      <dgm:spPr/>
      <dgm:t>
        <a:bodyPr/>
        <a:lstStyle/>
        <a:p>
          <a:endParaRPr lang="ru-RU"/>
        </a:p>
      </dgm:t>
    </dgm:pt>
    <dgm:pt modelId="{6C706445-C94E-4B1D-8240-3B4FFA72EAD6}">
      <dgm:prSet custT="1"/>
      <dgm:spPr/>
      <dgm:t>
        <a:bodyPr/>
        <a:lstStyle/>
        <a:p>
          <a:pPr rtl="0"/>
          <a:r>
            <a:rPr lang="ru-RU" sz="1200" b="0" i="0" baseline="0" dirty="0" smtClean="0"/>
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</a:r>
          <a:endParaRPr lang="ru-RU" sz="1200" dirty="0"/>
        </a:p>
      </dgm:t>
    </dgm:pt>
    <dgm:pt modelId="{051B8607-B1F7-4632-AC95-CFA6BC0A4DA3}" type="parTrans" cxnId="{F1E51A37-A0F1-455D-806F-2E42DEEEB833}">
      <dgm:prSet/>
      <dgm:spPr/>
      <dgm:t>
        <a:bodyPr/>
        <a:lstStyle/>
        <a:p>
          <a:endParaRPr lang="ru-RU"/>
        </a:p>
      </dgm:t>
    </dgm:pt>
    <dgm:pt modelId="{EE86F449-F151-4238-8B65-910472FA7259}" type="sibTrans" cxnId="{F1E51A37-A0F1-455D-806F-2E42DEEEB833}">
      <dgm:prSet/>
      <dgm:spPr/>
      <dgm:t>
        <a:bodyPr/>
        <a:lstStyle/>
        <a:p>
          <a:endParaRPr lang="ru-RU"/>
        </a:p>
      </dgm:t>
    </dgm:pt>
    <dgm:pt modelId="{6CE294C6-2304-495B-94D6-19CDAF607422}">
      <dgm:prSet custT="1"/>
      <dgm:spPr/>
      <dgm:t>
        <a:bodyPr/>
        <a:lstStyle/>
        <a:p>
          <a:pPr rtl="0"/>
          <a:r>
            <a:rPr lang="ru-RU" sz="1200" b="0" i="0" baseline="0" dirty="0" smtClean="0"/>
            <a:t>8) формирования </a:t>
          </a:r>
          <a:r>
            <a:rPr lang="ru-RU" sz="1200" b="0" i="0" baseline="0" dirty="0" err="1" smtClean="0"/>
            <a:t>социокультурной</a:t>
          </a:r>
          <a:r>
            <a:rPr lang="ru-RU" sz="1200" b="0" i="0" baseline="0" dirty="0" smtClean="0"/>
            <a:t> среды, соответствующей возрастным, индивидуальным, психологическим и физиологическим особенностям детей;</a:t>
          </a:r>
          <a:endParaRPr lang="ru-RU" sz="1200" dirty="0"/>
        </a:p>
      </dgm:t>
    </dgm:pt>
    <dgm:pt modelId="{5D64F946-C298-409A-8666-5A453F3C0DC4}" type="parTrans" cxnId="{7B144A18-6C0D-477B-AFEB-CCE6E490D1D7}">
      <dgm:prSet/>
      <dgm:spPr/>
      <dgm:t>
        <a:bodyPr/>
        <a:lstStyle/>
        <a:p>
          <a:endParaRPr lang="ru-RU"/>
        </a:p>
      </dgm:t>
    </dgm:pt>
    <dgm:pt modelId="{D849E8BF-0718-46CD-B5AE-218A45007030}" type="sibTrans" cxnId="{7B144A18-6C0D-477B-AFEB-CCE6E490D1D7}">
      <dgm:prSet/>
      <dgm:spPr/>
      <dgm:t>
        <a:bodyPr/>
        <a:lstStyle/>
        <a:p>
          <a:endParaRPr lang="ru-RU"/>
        </a:p>
      </dgm:t>
    </dgm:pt>
    <dgm:pt modelId="{231BC6D7-1601-4EBF-9125-1CA2DEE218BD}">
      <dgm:prSet custT="1"/>
      <dgm:spPr/>
      <dgm:t>
        <a:bodyPr/>
        <a:lstStyle/>
        <a:p>
          <a:pPr rtl="0"/>
          <a:r>
            <a:rPr lang="ru-RU" sz="1200" b="0" i="0" baseline="0" dirty="0" smtClean="0"/>
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</a:r>
          <a:endParaRPr lang="ru-RU" sz="1200" b="0" i="0" baseline="0" dirty="0"/>
        </a:p>
      </dgm:t>
    </dgm:pt>
    <dgm:pt modelId="{9182017F-86B2-402F-BE19-D6CABBD7CF91}" type="parTrans" cxnId="{F1902916-4545-4CD8-BBBA-9A42370ECAAD}">
      <dgm:prSet/>
      <dgm:spPr/>
      <dgm:t>
        <a:bodyPr/>
        <a:lstStyle/>
        <a:p>
          <a:endParaRPr lang="ru-RU"/>
        </a:p>
      </dgm:t>
    </dgm:pt>
    <dgm:pt modelId="{D355997C-1869-4B79-84C6-0252DC4B9BEF}" type="sibTrans" cxnId="{F1902916-4545-4CD8-BBBA-9A42370ECAAD}">
      <dgm:prSet/>
      <dgm:spPr/>
      <dgm:t>
        <a:bodyPr/>
        <a:lstStyle/>
        <a:p>
          <a:endParaRPr lang="ru-RU"/>
        </a:p>
      </dgm:t>
    </dgm:pt>
    <dgm:pt modelId="{516DB012-42CA-4893-A1F2-3FD66346456C}" type="pres">
      <dgm:prSet presAssocID="{441A1685-10EB-439F-8EAE-E144E2A4624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8A0207-DB24-463D-BA90-13682CC4477D}" type="pres">
      <dgm:prSet presAssocID="{88A0ABC4-2EA4-4CED-9FF5-4423916F025D}" presName="comp" presStyleCnt="0"/>
      <dgm:spPr/>
    </dgm:pt>
    <dgm:pt modelId="{8A17D326-F162-43D5-8B81-1AAF8C977197}" type="pres">
      <dgm:prSet presAssocID="{88A0ABC4-2EA4-4CED-9FF5-4423916F025D}" presName="box" presStyleLbl="node1" presStyleIdx="0" presStyleCnt="10"/>
      <dgm:spPr/>
      <dgm:t>
        <a:bodyPr/>
        <a:lstStyle/>
        <a:p>
          <a:endParaRPr lang="ru-RU"/>
        </a:p>
      </dgm:t>
    </dgm:pt>
    <dgm:pt modelId="{402A1ECD-23E2-402E-9743-489F876993C6}" type="pres">
      <dgm:prSet presAssocID="{88A0ABC4-2EA4-4CED-9FF5-4423916F025D}" presName="img" presStyleLbl="fgImgPlace1" presStyleIdx="0" presStyleCnt="10"/>
      <dgm:spPr/>
    </dgm:pt>
    <dgm:pt modelId="{CDE15ED1-00F5-40A2-8207-DEDFC68E5289}" type="pres">
      <dgm:prSet presAssocID="{88A0ABC4-2EA4-4CED-9FF5-4423916F025D}" presName="text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E67FC-B7A0-4BFF-B293-935FF9C9BCE8}" type="pres">
      <dgm:prSet presAssocID="{AAC88701-34F3-4F22-97E8-F7CBFE619003}" presName="spacer" presStyleCnt="0"/>
      <dgm:spPr/>
    </dgm:pt>
    <dgm:pt modelId="{034A0E3E-92DB-4418-A9B6-6AB8DCD09A1A}" type="pres">
      <dgm:prSet presAssocID="{D4851079-2084-45E9-A46D-529D7632F9B2}" presName="comp" presStyleCnt="0"/>
      <dgm:spPr/>
    </dgm:pt>
    <dgm:pt modelId="{932D57ED-4847-4787-9675-B34CB6DEC499}" type="pres">
      <dgm:prSet presAssocID="{D4851079-2084-45E9-A46D-529D7632F9B2}" presName="box" presStyleLbl="node1" presStyleIdx="1" presStyleCnt="10"/>
      <dgm:spPr/>
      <dgm:t>
        <a:bodyPr/>
        <a:lstStyle/>
        <a:p>
          <a:endParaRPr lang="ru-RU"/>
        </a:p>
      </dgm:t>
    </dgm:pt>
    <dgm:pt modelId="{FC93FAC7-3925-4E2D-A9D3-C2181F3FE741}" type="pres">
      <dgm:prSet presAssocID="{D4851079-2084-45E9-A46D-529D7632F9B2}" presName="img" presStyleLbl="fgImgPlace1" presStyleIdx="1" presStyleCnt="10"/>
      <dgm:spPr/>
    </dgm:pt>
    <dgm:pt modelId="{D9B10947-17CE-4B8D-981E-6FF82E83CEF7}" type="pres">
      <dgm:prSet presAssocID="{D4851079-2084-45E9-A46D-529D7632F9B2}" presName="text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FC9BA-5638-483A-9F6D-4714899078F3}" type="pres">
      <dgm:prSet presAssocID="{16D8423D-D193-4388-BC0C-7681B6EAB1B6}" presName="spacer" presStyleCnt="0"/>
      <dgm:spPr/>
    </dgm:pt>
    <dgm:pt modelId="{68F461D5-B73E-4AFC-B713-4F9A701086D0}" type="pres">
      <dgm:prSet presAssocID="{FAD9429E-E96F-4368-A707-CE00FDA8CB2C}" presName="comp" presStyleCnt="0"/>
      <dgm:spPr/>
    </dgm:pt>
    <dgm:pt modelId="{B6C51C1B-5055-4205-9729-D3906F820289}" type="pres">
      <dgm:prSet presAssocID="{FAD9429E-E96F-4368-A707-CE00FDA8CB2C}" presName="box" presStyleLbl="node1" presStyleIdx="2" presStyleCnt="10"/>
      <dgm:spPr/>
      <dgm:t>
        <a:bodyPr/>
        <a:lstStyle/>
        <a:p>
          <a:endParaRPr lang="ru-RU"/>
        </a:p>
      </dgm:t>
    </dgm:pt>
    <dgm:pt modelId="{3498D823-F577-4A7F-9045-ABA7519E1146}" type="pres">
      <dgm:prSet presAssocID="{FAD9429E-E96F-4368-A707-CE00FDA8CB2C}" presName="img" presStyleLbl="fgImgPlace1" presStyleIdx="2" presStyleCnt="10"/>
      <dgm:spPr/>
    </dgm:pt>
    <dgm:pt modelId="{7F512C9D-5B91-4EA6-913B-50653074B4DD}" type="pres">
      <dgm:prSet presAssocID="{FAD9429E-E96F-4368-A707-CE00FDA8CB2C}" presName="text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7AABA-E852-4872-A2BF-4B5CC3917668}" type="pres">
      <dgm:prSet presAssocID="{E6014B8B-08AE-4D2D-8957-C11D87388B59}" presName="spacer" presStyleCnt="0"/>
      <dgm:spPr/>
    </dgm:pt>
    <dgm:pt modelId="{9C9AC209-B832-4BD2-9698-82013E7EAB0C}" type="pres">
      <dgm:prSet presAssocID="{61FC2752-FA25-4DBD-B315-3D6DA5135BED}" presName="comp" presStyleCnt="0"/>
      <dgm:spPr/>
    </dgm:pt>
    <dgm:pt modelId="{EC196930-A496-4DB2-8B8E-D9B0EA4E0731}" type="pres">
      <dgm:prSet presAssocID="{61FC2752-FA25-4DBD-B315-3D6DA5135BED}" presName="box" presStyleLbl="node1" presStyleIdx="3" presStyleCnt="10"/>
      <dgm:spPr/>
      <dgm:t>
        <a:bodyPr/>
        <a:lstStyle/>
        <a:p>
          <a:endParaRPr lang="ru-RU"/>
        </a:p>
      </dgm:t>
    </dgm:pt>
    <dgm:pt modelId="{C52442AB-64D0-4272-AC73-9EB03AE8E5AA}" type="pres">
      <dgm:prSet presAssocID="{61FC2752-FA25-4DBD-B315-3D6DA5135BED}" presName="img" presStyleLbl="fgImgPlace1" presStyleIdx="3" presStyleCnt="10"/>
      <dgm:spPr/>
    </dgm:pt>
    <dgm:pt modelId="{940572AE-1202-4E72-A71C-2BA4D13DBE65}" type="pres">
      <dgm:prSet presAssocID="{61FC2752-FA25-4DBD-B315-3D6DA5135BED}" presName="text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60779-E061-44CB-9E9A-17DE26F5F4D9}" type="pres">
      <dgm:prSet presAssocID="{7CE63506-C5CA-4A40-AC52-FCA4129B1BB3}" presName="spacer" presStyleCnt="0"/>
      <dgm:spPr/>
    </dgm:pt>
    <dgm:pt modelId="{CFA831AB-A9C3-41F5-AA7B-B2D61FA2E941}" type="pres">
      <dgm:prSet presAssocID="{F4F7850C-E6D0-4C42-A881-466E30BD6492}" presName="comp" presStyleCnt="0"/>
      <dgm:spPr/>
    </dgm:pt>
    <dgm:pt modelId="{A0733BA2-2A29-43DF-A0C5-7572CF6EF9A0}" type="pres">
      <dgm:prSet presAssocID="{F4F7850C-E6D0-4C42-A881-466E30BD6492}" presName="box" presStyleLbl="node1" presStyleIdx="4" presStyleCnt="10"/>
      <dgm:spPr/>
      <dgm:t>
        <a:bodyPr/>
        <a:lstStyle/>
        <a:p>
          <a:endParaRPr lang="ru-RU"/>
        </a:p>
      </dgm:t>
    </dgm:pt>
    <dgm:pt modelId="{70F856F4-9BFF-4D77-A91F-978E2827E7FA}" type="pres">
      <dgm:prSet presAssocID="{F4F7850C-E6D0-4C42-A881-466E30BD6492}" presName="img" presStyleLbl="fgImgPlace1" presStyleIdx="4" presStyleCnt="10"/>
      <dgm:spPr/>
    </dgm:pt>
    <dgm:pt modelId="{143BF9C6-CC80-4371-887F-490CB57FD920}" type="pres">
      <dgm:prSet presAssocID="{F4F7850C-E6D0-4C42-A881-466E30BD6492}" presName="text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E0A91-0FC2-4775-904B-9928D30EE479}" type="pres">
      <dgm:prSet presAssocID="{505E96F1-5EAB-4140-B7DB-CF3DE7F21C91}" presName="spacer" presStyleCnt="0"/>
      <dgm:spPr/>
    </dgm:pt>
    <dgm:pt modelId="{FD489A98-8881-4013-8EED-E5A143B802DF}" type="pres">
      <dgm:prSet presAssocID="{85484ABF-E941-437A-97A6-766F90725665}" presName="comp" presStyleCnt="0"/>
      <dgm:spPr/>
    </dgm:pt>
    <dgm:pt modelId="{651F6059-7CE8-457C-9855-7D10E03F2DB9}" type="pres">
      <dgm:prSet presAssocID="{85484ABF-E941-437A-97A6-766F90725665}" presName="box" presStyleLbl="node1" presStyleIdx="5" presStyleCnt="10"/>
      <dgm:spPr/>
      <dgm:t>
        <a:bodyPr/>
        <a:lstStyle/>
        <a:p>
          <a:endParaRPr lang="ru-RU"/>
        </a:p>
      </dgm:t>
    </dgm:pt>
    <dgm:pt modelId="{967D9E6E-B698-47D6-AEE7-78C4146E4AAB}" type="pres">
      <dgm:prSet presAssocID="{85484ABF-E941-437A-97A6-766F90725665}" presName="img" presStyleLbl="fgImgPlace1" presStyleIdx="5" presStyleCnt="10"/>
      <dgm:spPr/>
    </dgm:pt>
    <dgm:pt modelId="{3CD15A8A-E050-4D8B-99E9-289D565BD327}" type="pres">
      <dgm:prSet presAssocID="{85484ABF-E941-437A-97A6-766F90725665}" presName="text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AE800-06DB-42ED-8DAB-CF39636CE21A}" type="pres">
      <dgm:prSet presAssocID="{B9692878-361C-4FE2-B716-DE2E1636AB0A}" presName="spacer" presStyleCnt="0"/>
      <dgm:spPr/>
    </dgm:pt>
    <dgm:pt modelId="{57B120E3-0E37-44E7-A6C3-00FA0AEE1B27}" type="pres">
      <dgm:prSet presAssocID="{DDB0D141-38DB-4A79-B669-EE429B1A2343}" presName="comp" presStyleCnt="0"/>
      <dgm:spPr/>
    </dgm:pt>
    <dgm:pt modelId="{F254D034-54A4-4F14-B936-0114F14DD633}" type="pres">
      <dgm:prSet presAssocID="{DDB0D141-38DB-4A79-B669-EE429B1A2343}" presName="box" presStyleLbl="node1" presStyleIdx="6" presStyleCnt="10"/>
      <dgm:spPr/>
      <dgm:t>
        <a:bodyPr/>
        <a:lstStyle/>
        <a:p>
          <a:endParaRPr lang="ru-RU"/>
        </a:p>
      </dgm:t>
    </dgm:pt>
    <dgm:pt modelId="{ED6BE0B5-6FB6-4023-AF57-4DD38166E2B9}" type="pres">
      <dgm:prSet presAssocID="{DDB0D141-38DB-4A79-B669-EE429B1A2343}" presName="img" presStyleLbl="fgImgPlace1" presStyleIdx="6" presStyleCnt="10"/>
      <dgm:spPr/>
    </dgm:pt>
    <dgm:pt modelId="{1B5AEE3E-0862-4B66-A518-B6701F9008C2}" type="pres">
      <dgm:prSet presAssocID="{DDB0D141-38DB-4A79-B669-EE429B1A2343}" presName="text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0FC97-0972-4017-A741-6941D74E3844}" type="pres">
      <dgm:prSet presAssocID="{1B55CA08-D6C6-4041-A00C-847A74C44D01}" presName="spacer" presStyleCnt="0"/>
      <dgm:spPr/>
    </dgm:pt>
    <dgm:pt modelId="{63D0260C-8010-4206-81CB-3AAA6F1E7C44}" type="pres">
      <dgm:prSet presAssocID="{6C706445-C94E-4B1D-8240-3B4FFA72EAD6}" presName="comp" presStyleCnt="0"/>
      <dgm:spPr/>
    </dgm:pt>
    <dgm:pt modelId="{7F286344-850F-4971-B8B7-3AB6E2049823}" type="pres">
      <dgm:prSet presAssocID="{6C706445-C94E-4B1D-8240-3B4FFA72EAD6}" presName="box" presStyleLbl="node1" presStyleIdx="7" presStyleCnt="10"/>
      <dgm:spPr/>
      <dgm:t>
        <a:bodyPr/>
        <a:lstStyle/>
        <a:p>
          <a:endParaRPr lang="ru-RU"/>
        </a:p>
      </dgm:t>
    </dgm:pt>
    <dgm:pt modelId="{E0E25A65-2106-4D09-B544-4CE421408F17}" type="pres">
      <dgm:prSet presAssocID="{6C706445-C94E-4B1D-8240-3B4FFA72EAD6}" presName="img" presStyleLbl="fgImgPlace1" presStyleIdx="7" presStyleCnt="10"/>
      <dgm:spPr/>
    </dgm:pt>
    <dgm:pt modelId="{BA45993C-4812-445D-B0B7-323E82A96BC0}" type="pres">
      <dgm:prSet presAssocID="{6C706445-C94E-4B1D-8240-3B4FFA72EAD6}" presName="text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9474E-3D1A-4573-B2C6-B18B81E5D9AD}" type="pres">
      <dgm:prSet presAssocID="{EE86F449-F151-4238-8B65-910472FA7259}" presName="spacer" presStyleCnt="0"/>
      <dgm:spPr/>
    </dgm:pt>
    <dgm:pt modelId="{B538E883-0879-4B87-BF0D-7959030876D8}" type="pres">
      <dgm:prSet presAssocID="{6CE294C6-2304-495B-94D6-19CDAF607422}" presName="comp" presStyleCnt="0"/>
      <dgm:spPr/>
    </dgm:pt>
    <dgm:pt modelId="{F4F5DD14-F005-47A4-AD22-F0271F18DA56}" type="pres">
      <dgm:prSet presAssocID="{6CE294C6-2304-495B-94D6-19CDAF607422}" presName="box" presStyleLbl="node1" presStyleIdx="8" presStyleCnt="10"/>
      <dgm:spPr/>
      <dgm:t>
        <a:bodyPr/>
        <a:lstStyle/>
        <a:p>
          <a:endParaRPr lang="ru-RU"/>
        </a:p>
      </dgm:t>
    </dgm:pt>
    <dgm:pt modelId="{FBE8BFCB-7C75-4FED-9588-D8311E15195B}" type="pres">
      <dgm:prSet presAssocID="{6CE294C6-2304-495B-94D6-19CDAF607422}" presName="img" presStyleLbl="fgImgPlace1" presStyleIdx="8" presStyleCnt="10"/>
      <dgm:spPr/>
    </dgm:pt>
    <dgm:pt modelId="{F9806724-E819-463A-97A5-DA25547D5267}" type="pres">
      <dgm:prSet presAssocID="{6CE294C6-2304-495B-94D6-19CDAF607422}" presName="text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AC88E-18D6-4BBE-BD7C-9E60298B5F93}" type="pres">
      <dgm:prSet presAssocID="{D849E8BF-0718-46CD-B5AE-218A45007030}" presName="spacer" presStyleCnt="0"/>
      <dgm:spPr/>
    </dgm:pt>
    <dgm:pt modelId="{38CB7CA2-FEF5-494E-9000-C83F436595FA}" type="pres">
      <dgm:prSet presAssocID="{231BC6D7-1601-4EBF-9125-1CA2DEE218BD}" presName="comp" presStyleCnt="0"/>
      <dgm:spPr/>
    </dgm:pt>
    <dgm:pt modelId="{D597B641-EC4B-4D29-81C0-2C0C52BDA658}" type="pres">
      <dgm:prSet presAssocID="{231BC6D7-1601-4EBF-9125-1CA2DEE218BD}" presName="box" presStyleLbl="node1" presStyleIdx="9" presStyleCnt="10"/>
      <dgm:spPr/>
      <dgm:t>
        <a:bodyPr/>
        <a:lstStyle/>
        <a:p>
          <a:endParaRPr lang="ru-RU"/>
        </a:p>
      </dgm:t>
    </dgm:pt>
    <dgm:pt modelId="{30A50E8E-84DC-4F87-B67D-1A53AD2666A4}" type="pres">
      <dgm:prSet presAssocID="{231BC6D7-1601-4EBF-9125-1CA2DEE218BD}" presName="img" presStyleLbl="fgImgPlace1" presStyleIdx="9" presStyleCnt="10"/>
      <dgm:spPr/>
    </dgm:pt>
    <dgm:pt modelId="{BB3C49E8-F113-4175-AE2D-F86CB70444F2}" type="pres">
      <dgm:prSet presAssocID="{231BC6D7-1601-4EBF-9125-1CA2DEE218BD}" presName="text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C4340D-F81A-48C8-A5FC-E64457EAADEC}" srcId="{441A1685-10EB-439F-8EAE-E144E2A46243}" destId="{DDB0D141-38DB-4A79-B669-EE429B1A2343}" srcOrd="6" destOrd="0" parTransId="{FAF59C8E-B47E-412B-9388-61669EE0B95B}" sibTransId="{1B55CA08-D6C6-4041-A00C-847A74C44D01}"/>
    <dgm:cxn modelId="{4E25FE3A-F294-490B-8D69-4AA41ECE639E}" srcId="{441A1685-10EB-439F-8EAE-E144E2A46243}" destId="{D4851079-2084-45E9-A46D-529D7632F9B2}" srcOrd="1" destOrd="0" parTransId="{03D85F71-01E6-4EC5-B242-87D572131DE8}" sibTransId="{16D8423D-D193-4388-BC0C-7681B6EAB1B6}"/>
    <dgm:cxn modelId="{611F8495-AD02-49BA-A339-25581464C665}" type="presOf" srcId="{61FC2752-FA25-4DBD-B315-3D6DA5135BED}" destId="{EC196930-A496-4DB2-8B8E-D9B0EA4E0731}" srcOrd="0" destOrd="0" presId="urn:microsoft.com/office/officeart/2005/8/layout/vList4"/>
    <dgm:cxn modelId="{B294E392-34DE-4EA2-B1B8-1EDD5D38344A}" type="presOf" srcId="{DDB0D141-38DB-4A79-B669-EE429B1A2343}" destId="{1B5AEE3E-0862-4B66-A518-B6701F9008C2}" srcOrd="1" destOrd="0" presId="urn:microsoft.com/office/officeart/2005/8/layout/vList4"/>
    <dgm:cxn modelId="{4B7D47AF-4252-414E-82B6-9283A2644083}" type="presOf" srcId="{F4F7850C-E6D0-4C42-A881-466E30BD6492}" destId="{A0733BA2-2A29-43DF-A0C5-7572CF6EF9A0}" srcOrd="0" destOrd="0" presId="urn:microsoft.com/office/officeart/2005/8/layout/vList4"/>
    <dgm:cxn modelId="{407AF8BF-C4AC-4107-88C8-0A7D5E4B0EA8}" srcId="{441A1685-10EB-439F-8EAE-E144E2A46243}" destId="{F4F7850C-E6D0-4C42-A881-466E30BD6492}" srcOrd="4" destOrd="0" parTransId="{EAF7E673-5489-49A6-8F27-0A88B3D9AB19}" sibTransId="{505E96F1-5EAB-4140-B7DB-CF3DE7F21C91}"/>
    <dgm:cxn modelId="{93E86857-2B6F-427E-9646-EB9C739DA7EE}" type="presOf" srcId="{FAD9429E-E96F-4368-A707-CE00FDA8CB2C}" destId="{7F512C9D-5B91-4EA6-913B-50653074B4DD}" srcOrd="1" destOrd="0" presId="urn:microsoft.com/office/officeart/2005/8/layout/vList4"/>
    <dgm:cxn modelId="{3380D8BD-A429-4D82-AE03-3F19DFF8CE0F}" type="presOf" srcId="{D4851079-2084-45E9-A46D-529D7632F9B2}" destId="{D9B10947-17CE-4B8D-981E-6FF82E83CEF7}" srcOrd="1" destOrd="0" presId="urn:microsoft.com/office/officeart/2005/8/layout/vList4"/>
    <dgm:cxn modelId="{4EC9E39C-D76F-4A7E-A5A2-030141C50C17}" srcId="{441A1685-10EB-439F-8EAE-E144E2A46243}" destId="{88A0ABC4-2EA4-4CED-9FF5-4423916F025D}" srcOrd="0" destOrd="0" parTransId="{638E5242-080D-4BCC-804E-6E9134C91ED8}" sibTransId="{AAC88701-34F3-4F22-97E8-F7CBFE619003}"/>
    <dgm:cxn modelId="{DE7CB483-DC05-4685-A822-85A29609BEE6}" type="presOf" srcId="{6C706445-C94E-4B1D-8240-3B4FFA72EAD6}" destId="{7F286344-850F-4971-B8B7-3AB6E2049823}" srcOrd="0" destOrd="0" presId="urn:microsoft.com/office/officeart/2005/8/layout/vList4"/>
    <dgm:cxn modelId="{44789646-81FA-40C6-9AD6-2B99BCD1267A}" type="presOf" srcId="{85484ABF-E941-437A-97A6-766F90725665}" destId="{651F6059-7CE8-457C-9855-7D10E03F2DB9}" srcOrd="0" destOrd="0" presId="urn:microsoft.com/office/officeart/2005/8/layout/vList4"/>
    <dgm:cxn modelId="{2739674D-B092-4724-B4BB-2D06E372090E}" type="presOf" srcId="{61FC2752-FA25-4DBD-B315-3D6DA5135BED}" destId="{940572AE-1202-4E72-A71C-2BA4D13DBE65}" srcOrd="1" destOrd="0" presId="urn:microsoft.com/office/officeart/2005/8/layout/vList4"/>
    <dgm:cxn modelId="{A026B260-4890-4A54-BE60-E0D92F2679F1}" type="presOf" srcId="{441A1685-10EB-439F-8EAE-E144E2A46243}" destId="{516DB012-42CA-4893-A1F2-3FD66346456C}" srcOrd="0" destOrd="0" presId="urn:microsoft.com/office/officeart/2005/8/layout/vList4"/>
    <dgm:cxn modelId="{E3E3D067-8297-46D0-81EA-245BC35CD22D}" type="presOf" srcId="{D4851079-2084-45E9-A46D-529D7632F9B2}" destId="{932D57ED-4847-4787-9675-B34CB6DEC499}" srcOrd="0" destOrd="0" presId="urn:microsoft.com/office/officeart/2005/8/layout/vList4"/>
    <dgm:cxn modelId="{8F12EF51-39D2-48A0-B868-6CD29FD6A152}" type="presOf" srcId="{231BC6D7-1601-4EBF-9125-1CA2DEE218BD}" destId="{D597B641-EC4B-4D29-81C0-2C0C52BDA658}" srcOrd="0" destOrd="0" presId="urn:microsoft.com/office/officeart/2005/8/layout/vList4"/>
    <dgm:cxn modelId="{6D2D5C9C-9B0F-4F61-BA7E-C7C9F7BC3CB9}" type="presOf" srcId="{F4F7850C-E6D0-4C42-A881-466E30BD6492}" destId="{143BF9C6-CC80-4371-887F-490CB57FD920}" srcOrd="1" destOrd="0" presId="urn:microsoft.com/office/officeart/2005/8/layout/vList4"/>
    <dgm:cxn modelId="{C3FFCD71-62BF-44A6-A64E-21591080B71D}" type="presOf" srcId="{231BC6D7-1601-4EBF-9125-1CA2DEE218BD}" destId="{BB3C49E8-F113-4175-AE2D-F86CB70444F2}" srcOrd="1" destOrd="0" presId="urn:microsoft.com/office/officeart/2005/8/layout/vList4"/>
    <dgm:cxn modelId="{F1902916-4545-4CD8-BBBA-9A42370ECAAD}" srcId="{441A1685-10EB-439F-8EAE-E144E2A46243}" destId="{231BC6D7-1601-4EBF-9125-1CA2DEE218BD}" srcOrd="9" destOrd="0" parTransId="{9182017F-86B2-402F-BE19-D6CABBD7CF91}" sibTransId="{D355997C-1869-4B79-84C6-0252DC4B9BEF}"/>
    <dgm:cxn modelId="{314928E9-7CF4-4042-95F4-EA28794F0D5E}" type="presOf" srcId="{6C706445-C94E-4B1D-8240-3B4FFA72EAD6}" destId="{BA45993C-4812-445D-B0B7-323E82A96BC0}" srcOrd="1" destOrd="0" presId="urn:microsoft.com/office/officeart/2005/8/layout/vList4"/>
    <dgm:cxn modelId="{80F71C3A-B171-44C8-B3B6-62CD16034D46}" srcId="{441A1685-10EB-439F-8EAE-E144E2A46243}" destId="{61FC2752-FA25-4DBD-B315-3D6DA5135BED}" srcOrd="3" destOrd="0" parTransId="{64403400-890A-4EA0-8C2F-D761F9F8DF0E}" sibTransId="{7CE63506-C5CA-4A40-AC52-FCA4129B1BB3}"/>
    <dgm:cxn modelId="{784C0DBA-1C3D-4433-94EA-8D8618C2610F}" type="presOf" srcId="{6CE294C6-2304-495B-94D6-19CDAF607422}" destId="{F4F5DD14-F005-47A4-AD22-F0271F18DA56}" srcOrd="0" destOrd="0" presId="urn:microsoft.com/office/officeart/2005/8/layout/vList4"/>
    <dgm:cxn modelId="{1C09E4C6-C3E4-4434-94EC-EF22E384F94F}" type="presOf" srcId="{88A0ABC4-2EA4-4CED-9FF5-4423916F025D}" destId="{8A17D326-F162-43D5-8B81-1AAF8C977197}" srcOrd="0" destOrd="0" presId="urn:microsoft.com/office/officeart/2005/8/layout/vList4"/>
    <dgm:cxn modelId="{F1E51A37-A0F1-455D-806F-2E42DEEEB833}" srcId="{441A1685-10EB-439F-8EAE-E144E2A46243}" destId="{6C706445-C94E-4B1D-8240-3B4FFA72EAD6}" srcOrd="7" destOrd="0" parTransId="{051B8607-B1F7-4632-AC95-CFA6BC0A4DA3}" sibTransId="{EE86F449-F151-4238-8B65-910472FA7259}"/>
    <dgm:cxn modelId="{7B144A18-6C0D-477B-AFEB-CCE6E490D1D7}" srcId="{441A1685-10EB-439F-8EAE-E144E2A46243}" destId="{6CE294C6-2304-495B-94D6-19CDAF607422}" srcOrd="8" destOrd="0" parTransId="{5D64F946-C298-409A-8666-5A453F3C0DC4}" sibTransId="{D849E8BF-0718-46CD-B5AE-218A45007030}"/>
    <dgm:cxn modelId="{E4A7E5E7-3FB0-46FD-9319-EC3EE235C3FA}" srcId="{441A1685-10EB-439F-8EAE-E144E2A46243}" destId="{FAD9429E-E96F-4368-A707-CE00FDA8CB2C}" srcOrd="2" destOrd="0" parTransId="{1C24118F-828C-41AB-BBFA-B29916DF6EE5}" sibTransId="{E6014B8B-08AE-4D2D-8957-C11D87388B59}"/>
    <dgm:cxn modelId="{9B23A7F6-0728-47BB-B041-AC39C57FA80D}" type="presOf" srcId="{88A0ABC4-2EA4-4CED-9FF5-4423916F025D}" destId="{CDE15ED1-00F5-40A2-8207-DEDFC68E5289}" srcOrd="1" destOrd="0" presId="urn:microsoft.com/office/officeart/2005/8/layout/vList4"/>
    <dgm:cxn modelId="{6E427617-1359-444D-A3E2-75CA47C45853}" type="presOf" srcId="{DDB0D141-38DB-4A79-B669-EE429B1A2343}" destId="{F254D034-54A4-4F14-B936-0114F14DD633}" srcOrd="0" destOrd="0" presId="urn:microsoft.com/office/officeart/2005/8/layout/vList4"/>
    <dgm:cxn modelId="{475F0B7F-5C1C-42CD-BFB8-677FF4EE4D82}" type="presOf" srcId="{6CE294C6-2304-495B-94D6-19CDAF607422}" destId="{F9806724-E819-463A-97A5-DA25547D5267}" srcOrd="1" destOrd="0" presId="urn:microsoft.com/office/officeart/2005/8/layout/vList4"/>
    <dgm:cxn modelId="{B74B2DD5-721C-44F3-918D-3D84591FC6BF}" srcId="{441A1685-10EB-439F-8EAE-E144E2A46243}" destId="{85484ABF-E941-437A-97A6-766F90725665}" srcOrd="5" destOrd="0" parTransId="{9F29FE97-38AF-4520-AEEF-2E7AFD9C9996}" sibTransId="{B9692878-361C-4FE2-B716-DE2E1636AB0A}"/>
    <dgm:cxn modelId="{E938C45B-366D-4D5E-B94C-6A1D4AC30CC6}" type="presOf" srcId="{85484ABF-E941-437A-97A6-766F90725665}" destId="{3CD15A8A-E050-4D8B-99E9-289D565BD327}" srcOrd="1" destOrd="0" presId="urn:microsoft.com/office/officeart/2005/8/layout/vList4"/>
    <dgm:cxn modelId="{B792E41D-9753-425F-998C-355BC65FE169}" type="presOf" srcId="{FAD9429E-E96F-4368-A707-CE00FDA8CB2C}" destId="{B6C51C1B-5055-4205-9729-D3906F820289}" srcOrd="0" destOrd="0" presId="urn:microsoft.com/office/officeart/2005/8/layout/vList4"/>
    <dgm:cxn modelId="{D823AF39-26CE-476E-9375-D63210B9DE9A}" type="presParOf" srcId="{516DB012-42CA-4893-A1F2-3FD66346456C}" destId="{4D8A0207-DB24-463D-BA90-13682CC4477D}" srcOrd="0" destOrd="0" presId="urn:microsoft.com/office/officeart/2005/8/layout/vList4"/>
    <dgm:cxn modelId="{CAA377FB-626A-49C5-A13B-6DBED24C2281}" type="presParOf" srcId="{4D8A0207-DB24-463D-BA90-13682CC4477D}" destId="{8A17D326-F162-43D5-8B81-1AAF8C977197}" srcOrd="0" destOrd="0" presId="urn:microsoft.com/office/officeart/2005/8/layout/vList4"/>
    <dgm:cxn modelId="{9F746F5A-F73E-4456-BC73-47DA0AC9995B}" type="presParOf" srcId="{4D8A0207-DB24-463D-BA90-13682CC4477D}" destId="{402A1ECD-23E2-402E-9743-489F876993C6}" srcOrd="1" destOrd="0" presId="urn:microsoft.com/office/officeart/2005/8/layout/vList4"/>
    <dgm:cxn modelId="{85D2549C-B0F8-4CA1-9B31-627E3A365D39}" type="presParOf" srcId="{4D8A0207-DB24-463D-BA90-13682CC4477D}" destId="{CDE15ED1-00F5-40A2-8207-DEDFC68E5289}" srcOrd="2" destOrd="0" presId="urn:microsoft.com/office/officeart/2005/8/layout/vList4"/>
    <dgm:cxn modelId="{7F834728-D485-4225-B2C4-773A5484A089}" type="presParOf" srcId="{516DB012-42CA-4893-A1F2-3FD66346456C}" destId="{B4EE67FC-B7A0-4BFF-B293-935FF9C9BCE8}" srcOrd="1" destOrd="0" presId="urn:microsoft.com/office/officeart/2005/8/layout/vList4"/>
    <dgm:cxn modelId="{F1179EF5-30B1-4092-81CE-DF106F931E4B}" type="presParOf" srcId="{516DB012-42CA-4893-A1F2-3FD66346456C}" destId="{034A0E3E-92DB-4418-A9B6-6AB8DCD09A1A}" srcOrd="2" destOrd="0" presId="urn:microsoft.com/office/officeart/2005/8/layout/vList4"/>
    <dgm:cxn modelId="{8B91CE5C-0412-42AD-937E-AC543935A01C}" type="presParOf" srcId="{034A0E3E-92DB-4418-A9B6-6AB8DCD09A1A}" destId="{932D57ED-4847-4787-9675-B34CB6DEC499}" srcOrd="0" destOrd="0" presId="urn:microsoft.com/office/officeart/2005/8/layout/vList4"/>
    <dgm:cxn modelId="{5ED996DC-788F-4829-9122-0C9D0B0B92D2}" type="presParOf" srcId="{034A0E3E-92DB-4418-A9B6-6AB8DCD09A1A}" destId="{FC93FAC7-3925-4E2D-A9D3-C2181F3FE741}" srcOrd="1" destOrd="0" presId="urn:microsoft.com/office/officeart/2005/8/layout/vList4"/>
    <dgm:cxn modelId="{BF1D92CB-3576-4C3C-9B6C-A04FC8CA3AB3}" type="presParOf" srcId="{034A0E3E-92DB-4418-A9B6-6AB8DCD09A1A}" destId="{D9B10947-17CE-4B8D-981E-6FF82E83CEF7}" srcOrd="2" destOrd="0" presId="urn:microsoft.com/office/officeart/2005/8/layout/vList4"/>
    <dgm:cxn modelId="{2D9E9B8A-FC72-4A6B-82C9-8E1029B2C6EA}" type="presParOf" srcId="{516DB012-42CA-4893-A1F2-3FD66346456C}" destId="{CD6FC9BA-5638-483A-9F6D-4714899078F3}" srcOrd="3" destOrd="0" presId="urn:microsoft.com/office/officeart/2005/8/layout/vList4"/>
    <dgm:cxn modelId="{8A1CE2E9-2B90-443F-875B-8A8AC8876AC3}" type="presParOf" srcId="{516DB012-42CA-4893-A1F2-3FD66346456C}" destId="{68F461D5-B73E-4AFC-B713-4F9A701086D0}" srcOrd="4" destOrd="0" presId="urn:microsoft.com/office/officeart/2005/8/layout/vList4"/>
    <dgm:cxn modelId="{633F0B76-E60E-48B7-848F-BF2BFEE74EBC}" type="presParOf" srcId="{68F461D5-B73E-4AFC-B713-4F9A701086D0}" destId="{B6C51C1B-5055-4205-9729-D3906F820289}" srcOrd="0" destOrd="0" presId="urn:microsoft.com/office/officeart/2005/8/layout/vList4"/>
    <dgm:cxn modelId="{844FA21D-3609-40A4-B64F-A1C0E73F4BE3}" type="presParOf" srcId="{68F461D5-B73E-4AFC-B713-4F9A701086D0}" destId="{3498D823-F577-4A7F-9045-ABA7519E1146}" srcOrd="1" destOrd="0" presId="urn:microsoft.com/office/officeart/2005/8/layout/vList4"/>
    <dgm:cxn modelId="{230835A6-6C30-4CF6-93D9-2B374A8B46F6}" type="presParOf" srcId="{68F461D5-B73E-4AFC-B713-4F9A701086D0}" destId="{7F512C9D-5B91-4EA6-913B-50653074B4DD}" srcOrd="2" destOrd="0" presId="urn:microsoft.com/office/officeart/2005/8/layout/vList4"/>
    <dgm:cxn modelId="{961BF1CE-B256-4D6D-ABB3-AEAB8D90CE38}" type="presParOf" srcId="{516DB012-42CA-4893-A1F2-3FD66346456C}" destId="{5EB7AABA-E852-4872-A2BF-4B5CC3917668}" srcOrd="5" destOrd="0" presId="urn:microsoft.com/office/officeart/2005/8/layout/vList4"/>
    <dgm:cxn modelId="{E54E89F9-BF5A-4D74-A3D7-C9BDD2E19B47}" type="presParOf" srcId="{516DB012-42CA-4893-A1F2-3FD66346456C}" destId="{9C9AC209-B832-4BD2-9698-82013E7EAB0C}" srcOrd="6" destOrd="0" presId="urn:microsoft.com/office/officeart/2005/8/layout/vList4"/>
    <dgm:cxn modelId="{DBBF7348-4F74-4F7C-B026-09E11EFDF829}" type="presParOf" srcId="{9C9AC209-B832-4BD2-9698-82013E7EAB0C}" destId="{EC196930-A496-4DB2-8B8E-D9B0EA4E0731}" srcOrd="0" destOrd="0" presId="urn:microsoft.com/office/officeart/2005/8/layout/vList4"/>
    <dgm:cxn modelId="{570CD517-814B-40DC-9BA8-F65432273262}" type="presParOf" srcId="{9C9AC209-B832-4BD2-9698-82013E7EAB0C}" destId="{C52442AB-64D0-4272-AC73-9EB03AE8E5AA}" srcOrd="1" destOrd="0" presId="urn:microsoft.com/office/officeart/2005/8/layout/vList4"/>
    <dgm:cxn modelId="{1BC76623-1E9D-44C8-919D-5E8099F27F4E}" type="presParOf" srcId="{9C9AC209-B832-4BD2-9698-82013E7EAB0C}" destId="{940572AE-1202-4E72-A71C-2BA4D13DBE65}" srcOrd="2" destOrd="0" presId="urn:microsoft.com/office/officeart/2005/8/layout/vList4"/>
    <dgm:cxn modelId="{4A55533C-7B00-4781-8CF9-DC7429DB7ED1}" type="presParOf" srcId="{516DB012-42CA-4893-A1F2-3FD66346456C}" destId="{9D260779-E061-44CB-9E9A-17DE26F5F4D9}" srcOrd="7" destOrd="0" presId="urn:microsoft.com/office/officeart/2005/8/layout/vList4"/>
    <dgm:cxn modelId="{B0E6182F-E375-48B1-BCD4-5E3F48E96E84}" type="presParOf" srcId="{516DB012-42CA-4893-A1F2-3FD66346456C}" destId="{CFA831AB-A9C3-41F5-AA7B-B2D61FA2E941}" srcOrd="8" destOrd="0" presId="urn:microsoft.com/office/officeart/2005/8/layout/vList4"/>
    <dgm:cxn modelId="{67D7B5A5-BA43-45A5-B511-600FC5B419B3}" type="presParOf" srcId="{CFA831AB-A9C3-41F5-AA7B-B2D61FA2E941}" destId="{A0733BA2-2A29-43DF-A0C5-7572CF6EF9A0}" srcOrd="0" destOrd="0" presId="urn:microsoft.com/office/officeart/2005/8/layout/vList4"/>
    <dgm:cxn modelId="{BC4200AE-C368-4635-9689-6215154DC7BE}" type="presParOf" srcId="{CFA831AB-A9C3-41F5-AA7B-B2D61FA2E941}" destId="{70F856F4-9BFF-4D77-A91F-978E2827E7FA}" srcOrd="1" destOrd="0" presId="urn:microsoft.com/office/officeart/2005/8/layout/vList4"/>
    <dgm:cxn modelId="{8F320297-74DC-4C1E-B93F-2501BD50B969}" type="presParOf" srcId="{CFA831AB-A9C3-41F5-AA7B-B2D61FA2E941}" destId="{143BF9C6-CC80-4371-887F-490CB57FD920}" srcOrd="2" destOrd="0" presId="urn:microsoft.com/office/officeart/2005/8/layout/vList4"/>
    <dgm:cxn modelId="{25AEA19D-13A4-4462-A4BC-C3A60DB3B40A}" type="presParOf" srcId="{516DB012-42CA-4893-A1F2-3FD66346456C}" destId="{533E0A91-0FC2-4775-904B-9928D30EE479}" srcOrd="9" destOrd="0" presId="urn:microsoft.com/office/officeart/2005/8/layout/vList4"/>
    <dgm:cxn modelId="{7FF586C6-D152-4CF1-BA38-CC72646DB2BA}" type="presParOf" srcId="{516DB012-42CA-4893-A1F2-3FD66346456C}" destId="{FD489A98-8881-4013-8EED-E5A143B802DF}" srcOrd="10" destOrd="0" presId="urn:microsoft.com/office/officeart/2005/8/layout/vList4"/>
    <dgm:cxn modelId="{15137E18-7D33-4A37-89DD-BDB5AD1F23BA}" type="presParOf" srcId="{FD489A98-8881-4013-8EED-E5A143B802DF}" destId="{651F6059-7CE8-457C-9855-7D10E03F2DB9}" srcOrd="0" destOrd="0" presId="urn:microsoft.com/office/officeart/2005/8/layout/vList4"/>
    <dgm:cxn modelId="{588CC581-42A6-4E6F-9DFD-13E425D4D347}" type="presParOf" srcId="{FD489A98-8881-4013-8EED-E5A143B802DF}" destId="{967D9E6E-B698-47D6-AEE7-78C4146E4AAB}" srcOrd="1" destOrd="0" presId="urn:microsoft.com/office/officeart/2005/8/layout/vList4"/>
    <dgm:cxn modelId="{514A0EBF-A8C8-42F5-BF62-9734470DDC63}" type="presParOf" srcId="{FD489A98-8881-4013-8EED-E5A143B802DF}" destId="{3CD15A8A-E050-4D8B-99E9-289D565BD327}" srcOrd="2" destOrd="0" presId="urn:microsoft.com/office/officeart/2005/8/layout/vList4"/>
    <dgm:cxn modelId="{340719D4-89CE-4E78-9FE0-BD44CE3B8D39}" type="presParOf" srcId="{516DB012-42CA-4893-A1F2-3FD66346456C}" destId="{D28AE800-06DB-42ED-8DAB-CF39636CE21A}" srcOrd="11" destOrd="0" presId="urn:microsoft.com/office/officeart/2005/8/layout/vList4"/>
    <dgm:cxn modelId="{CDEF60EC-EBEA-4AEA-99A3-FC0701D0E756}" type="presParOf" srcId="{516DB012-42CA-4893-A1F2-3FD66346456C}" destId="{57B120E3-0E37-44E7-A6C3-00FA0AEE1B27}" srcOrd="12" destOrd="0" presId="urn:microsoft.com/office/officeart/2005/8/layout/vList4"/>
    <dgm:cxn modelId="{AC050387-4C05-4387-8995-3C2CD6D21C07}" type="presParOf" srcId="{57B120E3-0E37-44E7-A6C3-00FA0AEE1B27}" destId="{F254D034-54A4-4F14-B936-0114F14DD633}" srcOrd="0" destOrd="0" presId="urn:microsoft.com/office/officeart/2005/8/layout/vList4"/>
    <dgm:cxn modelId="{113DC0A9-4097-4180-8484-6C049FEF074B}" type="presParOf" srcId="{57B120E3-0E37-44E7-A6C3-00FA0AEE1B27}" destId="{ED6BE0B5-6FB6-4023-AF57-4DD38166E2B9}" srcOrd="1" destOrd="0" presId="urn:microsoft.com/office/officeart/2005/8/layout/vList4"/>
    <dgm:cxn modelId="{FCBD299A-4F1A-43A9-97C3-AC2F7D9AF5AA}" type="presParOf" srcId="{57B120E3-0E37-44E7-A6C3-00FA0AEE1B27}" destId="{1B5AEE3E-0862-4B66-A518-B6701F9008C2}" srcOrd="2" destOrd="0" presId="urn:microsoft.com/office/officeart/2005/8/layout/vList4"/>
    <dgm:cxn modelId="{507C00A3-FA44-4E39-8ADE-A2BE58301A31}" type="presParOf" srcId="{516DB012-42CA-4893-A1F2-3FD66346456C}" destId="{7130FC97-0972-4017-A741-6941D74E3844}" srcOrd="13" destOrd="0" presId="urn:microsoft.com/office/officeart/2005/8/layout/vList4"/>
    <dgm:cxn modelId="{E4E810EC-ADE8-4956-87C2-E92FC2BD72EA}" type="presParOf" srcId="{516DB012-42CA-4893-A1F2-3FD66346456C}" destId="{63D0260C-8010-4206-81CB-3AAA6F1E7C44}" srcOrd="14" destOrd="0" presId="urn:microsoft.com/office/officeart/2005/8/layout/vList4"/>
    <dgm:cxn modelId="{D86762E7-3B13-4D02-AA2F-647E21D32893}" type="presParOf" srcId="{63D0260C-8010-4206-81CB-3AAA6F1E7C44}" destId="{7F286344-850F-4971-B8B7-3AB6E2049823}" srcOrd="0" destOrd="0" presId="urn:microsoft.com/office/officeart/2005/8/layout/vList4"/>
    <dgm:cxn modelId="{AD85728B-8BA2-4EF2-A6B6-3E08090ACF1A}" type="presParOf" srcId="{63D0260C-8010-4206-81CB-3AAA6F1E7C44}" destId="{E0E25A65-2106-4D09-B544-4CE421408F17}" srcOrd="1" destOrd="0" presId="urn:microsoft.com/office/officeart/2005/8/layout/vList4"/>
    <dgm:cxn modelId="{3496F49D-47CC-4A40-8914-8EB2D99F75F2}" type="presParOf" srcId="{63D0260C-8010-4206-81CB-3AAA6F1E7C44}" destId="{BA45993C-4812-445D-B0B7-323E82A96BC0}" srcOrd="2" destOrd="0" presId="urn:microsoft.com/office/officeart/2005/8/layout/vList4"/>
    <dgm:cxn modelId="{C4A4D61D-D15D-4BAE-92AD-C869B1FCE5FD}" type="presParOf" srcId="{516DB012-42CA-4893-A1F2-3FD66346456C}" destId="{7C09474E-3D1A-4573-B2C6-B18B81E5D9AD}" srcOrd="15" destOrd="0" presId="urn:microsoft.com/office/officeart/2005/8/layout/vList4"/>
    <dgm:cxn modelId="{765B4851-4469-4AFB-9956-647EA5022E82}" type="presParOf" srcId="{516DB012-42CA-4893-A1F2-3FD66346456C}" destId="{B538E883-0879-4B87-BF0D-7959030876D8}" srcOrd="16" destOrd="0" presId="urn:microsoft.com/office/officeart/2005/8/layout/vList4"/>
    <dgm:cxn modelId="{5531F33B-7B67-4EDA-9A84-68F8693B37B9}" type="presParOf" srcId="{B538E883-0879-4B87-BF0D-7959030876D8}" destId="{F4F5DD14-F005-47A4-AD22-F0271F18DA56}" srcOrd="0" destOrd="0" presId="urn:microsoft.com/office/officeart/2005/8/layout/vList4"/>
    <dgm:cxn modelId="{8F743B9F-2ACB-4A23-B6E7-785FDA8BAD9C}" type="presParOf" srcId="{B538E883-0879-4B87-BF0D-7959030876D8}" destId="{FBE8BFCB-7C75-4FED-9588-D8311E15195B}" srcOrd="1" destOrd="0" presId="urn:microsoft.com/office/officeart/2005/8/layout/vList4"/>
    <dgm:cxn modelId="{F5035331-D74C-4258-AA17-8D8F0D0D004C}" type="presParOf" srcId="{B538E883-0879-4B87-BF0D-7959030876D8}" destId="{F9806724-E819-463A-97A5-DA25547D5267}" srcOrd="2" destOrd="0" presId="urn:microsoft.com/office/officeart/2005/8/layout/vList4"/>
    <dgm:cxn modelId="{F3E8F05C-DB6F-4F84-9266-74DF32AA9807}" type="presParOf" srcId="{516DB012-42CA-4893-A1F2-3FD66346456C}" destId="{4B3AC88E-18D6-4BBE-BD7C-9E60298B5F93}" srcOrd="17" destOrd="0" presId="urn:microsoft.com/office/officeart/2005/8/layout/vList4"/>
    <dgm:cxn modelId="{E31AEA45-18DC-4D07-9D8C-F7021309D2F3}" type="presParOf" srcId="{516DB012-42CA-4893-A1F2-3FD66346456C}" destId="{38CB7CA2-FEF5-494E-9000-C83F436595FA}" srcOrd="18" destOrd="0" presId="urn:microsoft.com/office/officeart/2005/8/layout/vList4"/>
    <dgm:cxn modelId="{ADC5B0FD-E0A4-407F-887F-604C031620BA}" type="presParOf" srcId="{38CB7CA2-FEF5-494E-9000-C83F436595FA}" destId="{D597B641-EC4B-4D29-81C0-2C0C52BDA658}" srcOrd="0" destOrd="0" presId="urn:microsoft.com/office/officeart/2005/8/layout/vList4"/>
    <dgm:cxn modelId="{2A0CB54B-7497-4186-AD99-69A41966F48D}" type="presParOf" srcId="{38CB7CA2-FEF5-494E-9000-C83F436595FA}" destId="{30A50E8E-84DC-4F87-B67D-1A53AD2666A4}" srcOrd="1" destOrd="0" presId="urn:microsoft.com/office/officeart/2005/8/layout/vList4"/>
    <dgm:cxn modelId="{DC7A7446-19F6-4604-95EC-92A7F47EEF4F}" type="presParOf" srcId="{38CB7CA2-FEF5-494E-9000-C83F436595FA}" destId="{BB3C49E8-F113-4175-AE2D-F86CB70444F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57232C-4A9D-4146-8D69-37BF473FC0A1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50BEDA3-46B3-4818-AFE8-5587F960455A}">
      <dgm:prSet/>
      <dgm:spPr/>
      <dgm:t>
        <a:bodyPr/>
        <a:lstStyle/>
        <a:p>
          <a:pPr rtl="0"/>
          <a:r>
            <a:rPr lang="ru-RU" b="0" i="0" baseline="0" dirty="0" smtClean="0"/>
            <a:t>социально-коммуникативное развитие;</a:t>
          </a:r>
          <a:endParaRPr lang="ru-RU" dirty="0"/>
        </a:p>
      </dgm:t>
    </dgm:pt>
    <dgm:pt modelId="{35E50835-9EA7-4015-BCD3-EFE7F7E85828}" type="parTrans" cxnId="{5A2AC8C1-0DCD-4AF0-BC8A-922F240934DD}">
      <dgm:prSet/>
      <dgm:spPr/>
      <dgm:t>
        <a:bodyPr/>
        <a:lstStyle/>
        <a:p>
          <a:endParaRPr lang="ru-RU"/>
        </a:p>
      </dgm:t>
    </dgm:pt>
    <dgm:pt modelId="{50381057-C645-43C1-85EF-0CA1CAA16A5D}" type="sibTrans" cxnId="{5A2AC8C1-0DCD-4AF0-BC8A-922F240934DD}">
      <dgm:prSet/>
      <dgm:spPr/>
      <dgm:t>
        <a:bodyPr/>
        <a:lstStyle/>
        <a:p>
          <a:endParaRPr lang="ru-RU"/>
        </a:p>
      </dgm:t>
    </dgm:pt>
    <dgm:pt modelId="{CBF8E14F-FA15-48FD-9CC3-5A7733223BEA}">
      <dgm:prSet/>
      <dgm:spPr/>
      <dgm:t>
        <a:bodyPr/>
        <a:lstStyle/>
        <a:p>
          <a:pPr rtl="0"/>
          <a:r>
            <a:rPr lang="ru-RU" b="0" i="0" baseline="0" dirty="0" smtClean="0"/>
            <a:t>познавательное развитие;</a:t>
          </a:r>
          <a:endParaRPr lang="ru-RU" dirty="0"/>
        </a:p>
      </dgm:t>
    </dgm:pt>
    <dgm:pt modelId="{622A3560-E4C0-44A1-94EB-E757E84B0FF8}" type="parTrans" cxnId="{BB04C95C-01A7-470F-BDDC-F121FF30FF6D}">
      <dgm:prSet/>
      <dgm:spPr/>
      <dgm:t>
        <a:bodyPr/>
        <a:lstStyle/>
        <a:p>
          <a:endParaRPr lang="ru-RU"/>
        </a:p>
      </dgm:t>
    </dgm:pt>
    <dgm:pt modelId="{04B67F36-C8DF-4FE5-BA8A-1A40886EDD06}" type="sibTrans" cxnId="{BB04C95C-01A7-470F-BDDC-F121FF30FF6D}">
      <dgm:prSet/>
      <dgm:spPr/>
      <dgm:t>
        <a:bodyPr/>
        <a:lstStyle/>
        <a:p>
          <a:endParaRPr lang="ru-RU"/>
        </a:p>
      </dgm:t>
    </dgm:pt>
    <dgm:pt modelId="{A827AB72-562E-4587-86C1-ACDF1A46FCF7}">
      <dgm:prSet/>
      <dgm:spPr/>
      <dgm:t>
        <a:bodyPr/>
        <a:lstStyle/>
        <a:p>
          <a:pPr rtl="0"/>
          <a:r>
            <a:rPr lang="ru-RU" b="0" i="0" baseline="0" dirty="0" smtClean="0"/>
            <a:t>речевое развитие;</a:t>
          </a:r>
          <a:endParaRPr lang="ru-RU" dirty="0"/>
        </a:p>
      </dgm:t>
    </dgm:pt>
    <dgm:pt modelId="{41EC27F6-30EE-40E5-B627-F16D6216F00F}" type="parTrans" cxnId="{233B5D3E-0DD3-4E05-87B2-F67F199FC9BB}">
      <dgm:prSet/>
      <dgm:spPr/>
      <dgm:t>
        <a:bodyPr/>
        <a:lstStyle/>
        <a:p>
          <a:endParaRPr lang="ru-RU"/>
        </a:p>
      </dgm:t>
    </dgm:pt>
    <dgm:pt modelId="{D75A5AF4-A935-4080-B8A4-C2CBCADE1B0C}" type="sibTrans" cxnId="{233B5D3E-0DD3-4E05-87B2-F67F199FC9BB}">
      <dgm:prSet/>
      <dgm:spPr/>
      <dgm:t>
        <a:bodyPr/>
        <a:lstStyle/>
        <a:p>
          <a:endParaRPr lang="ru-RU"/>
        </a:p>
      </dgm:t>
    </dgm:pt>
    <dgm:pt modelId="{860FB034-A314-4092-837F-FD390D08D3C1}">
      <dgm:prSet/>
      <dgm:spPr/>
      <dgm:t>
        <a:bodyPr/>
        <a:lstStyle/>
        <a:p>
          <a:pPr rtl="0"/>
          <a:r>
            <a:rPr lang="ru-RU" b="0" i="0" baseline="0" dirty="0" smtClean="0"/>
            <a:t>художественно-эстетическое развитие;</a:t>
          </a:r>
          <a:endParaRPr lang="ru-RU" dirty="0"/>
        </a:p>
      </dgm:t>
    </dgm:pt>
    <dgm:pt modelId="{6AE7EB48-58E9-4F75-94EB-69D7D32FCDE9}" type="parTrans" cxnId="{3C616E78-C83D-488C-A8A7-1B167659FA50}">
      <dgm:prSet/>
      <dgm:spPr/>
      <dgm:t>
        <a:bodyPr/>
        <a:lstStyle/>
        <a:p>
          <a:endParaRPr lang="ru-RU"/>
        </a:p>
      </dgm:t>
    </dgm:pt>
    <dgm:pt modelId="{3843B00F-BC25-4160-B32F-76AC38DC3569}" type="sibTrans" cxnId="{3C616E78-C83D-488C-A8A7-1B167659FA50}">
      <dgm:prSet/>
      <dgm:spPr/>
      <dgm:t>
        <a:bodyPr/>
        <a:lstStyle/>
        <a:p>
          <a:endParaRPr lang="ru-RU"/>
        </a:p>
      </dgm:t>
    </dgm:pt>
    <dgm:pt modelId="{1AB8D6F9-6F78-4B2D-B374-CE93A2128A37}">
      <dgm:prSet/>
      <dgm:spPr/>
      <dgm:t>
        <a:bodyPr/>
        <a:lstStyle/>
        <a:p>
          <a:pPr rtl="0"/>
          <a:r>
            <a:rPr lang="ru-RU" b="0" i="0" baseline="0" dirty="0" smtClean="0"/>
            <a:t>физическое развитие.</a:t>
          </a:r>
          <a:endParaRPr lang="ru-RU" b="0" i="0" baseline="0" dirty="0"/>
        </a:p>
      </dgm:t>
    </dgm:pt>
    <dgm:pt modelId="{3440FECC-814C-4AEF-BC5F-1A31E9500578}" type="parTrans" cxnId="{2E743B63-9C5A-4700-BFD0-05009153A18A}">
      <dgm:prSet/>
      <dgm:spPr/>
      <dgm:t>
        <a:bodyPr/>
        <a:lstStyle/>
        <a:p>
          <a:endParaRPr lang="ru-RU"/>
        </a:p>
      </dgm:t>
    </dgm:pt>
    <dgm:pt modelId="{CF42D2CF-1E2F-4B43-98F3-72D77DAE49B1}" type="sibTrans" cxnId="{2E743B63-9C5A-4700-BFD0-05009153A18A}">
      <dgm:prSet/>
      <dgm:spPr/>
      <dgm:t>
        <a:bodyPr/>
        <a:lstStyle/>
        <a:p>
          <a:endParaRPr lang="ru-RU"/>
        </a:p>
      </dgm:t>
    </dgm:pt>
    <dgm:pt modelId="{1ED63E52-8F49-4E62-AF7D-6110964708AD}" type="pres">
      <dgm:prSet presAssocID="{5157232C-4A9D-4146-8D69-37BF473FC0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D5800B-CB96-4B0B-BDC9-F51A63450940}" type="pres">
      <dgm:prSet presAssocID="{5157232C-4A9D-4146-8D69-37BF473FC0A1}" presName="wedge1" presStyleLbl="node1" presStyleIdx="0" presStyleCnt="5"/>
      <dgm:spPr/>
      <dgm:t>
        <a:bodyPr/>
        <a:lstStyle/>
        <a:p>
          <a:endParaRPr lang="ru-RU"/>
        </a:p>
      </dgm:t>
    </dgm:pt>
    <dgm:pt modelId="{DED3ADEB-24F5-4BEF-B959-4AFF54692871}" type="pres">
      <dgm:prSet presAssocID="{5157232C-4A9D-4146-8D69-37BF473FC0A1}" presName="dummy1a" presStyleCnt="0"/>
      <dgm:spPr/>
    </dgm:pt>
    <dgm:pt modelId="{561D1621-A3D3-48F7-B4B7-DF1DCCB39306}" type="pres">
      <dgm:prSet presAssocID="{5157232C-4A9D-4146-8D69-37BF473FC0A1}" presName="dummy1b" presStyleCnt="0"/>
      <dgm:spPr/>
    </dgm:pt>
    <dgm:pt modelId="{80DCFD44-8212-464A-85EF-88A9FA50AF85}" type="pres">
      <dgm:prSet presAssocID="{5157232C-4A9D-4146-8D69-37BF473FC0A1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7BF1D-F391-4148-956C-4C1182405517}" type="pres">
      <dgm:prSet presAssocID="{5157232C-4A9D-4146-8D69-37BF473FC0A1}" presName="wedge2" presStyleLbl="node1" presStyleIdx="1" presStyleCnt="5"/>
      <dgm:spPr/>
      <dgm:t>
        <a:bodyPr/>
        <a:lstStyle/>
        <a:p>
          <a:endParaRPr lang="ru-RU"/>
        </a:p>
      </dgm:t>
    </dgm:pt>
    <dgm:pt modelId="{900F64E1-1771-4D80-A42E-1E91C804A81D}" type="pres">
      <dgm:prSet presAssocID="{5157232C-4A9D-4146-8D69-37BF473FC0A1}" presName="dummy2a" presStyleCnt="0"/>
      <dgm:spPr/>
    </dgm:pt>
    <dgm:pt modelId="{81FE5FB4-677F-4CC3-BBCA-3D3B49AC00C4}" type="pres">
      <dgm:prSet presAssocID="{5157232C-4A9D-4146-8D69-37BF473FC0A1}" presName="dummy2b" presStyleCnt="0"/>
      <dgm:spPr/>
    </dgm:pt>
    <dgm:pt modelId="{0A4EB980-C237-4E94-BB70-578C1F3D9720}" type="pres">
      <dgm:prSet presAssocID="{5157232C-4A9D-4146-8D69-37BF473FC0A1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9C1D-66DB-49B2-8885-EE11F0732355}" type="pres">
      <dgm:prSet presAssocID="{5157232C-4A9D-4146-8D69-37BF473FC0A1}" presName="wedge3" presStyleLbl="node1" presStyleIdx="2" presStyleCnt="5"/>
      <dgm:spPr/>
      <dgm:t>
        <a:bodyPr/>
        <a:lstStyle/>
        <a:p>
          <a:endParaRPr lang="ru-RU"/>
        </a:p>
      </dgm:t>
    </dgm:pt>
    <dgm:pt modelId="{FF70F347-ECE2-459B-8362-B4DBD5B69BFC}" type="pres">
      <dgm:prSet presAssocID="{5157232C-4A9D-4146-8D69-37BF473FC0A1}" presName="dummy3a" presStyleCnt="0"/>
      <dgm:spPr/>
    </dgm:pt>
    <dgm:pt modelId="{1A5128FB-769D-4528-BDFC-70A54CCB583C}" type="pres">
      <dgm:prSet presAssocID="{5157232C-4A9D-4146-8D69-37BF473FC0A1}" presName="dummy3b" presStyleCnt="0"/>
      <dgm:spPr/>
    </dgm:pt>
    <dgm:pt modelId="{DA1C57D3-DD4F-4CF8-858D-0EEEA17C46A2}" type="pres">
      <dgm:prSet presAssocID="{5157232C-4A9D-4146-8D69-37BF473FC0A1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954C9-293A-485A-9F23-EF6D849EA0CF}" type="pres">
      <dgm:prSet presAssocID="{5157232C-4A9D-4146-8D69-37BF473FC0A1}" presName="wedge4" presStyleLbl="node1" presStyleIdx="3" presStyleCnt="5"/>
      <dgm:spPr/>
      <dgm:t>
        <a:bodyPr/>
        <a:lstStyle/>
        <a:p>
          <a:endParaRPr lang="ru-RU"/>
        </a:p>
      </dgm:t>
    </dgm:pt>
    <dgm:pt modelId="{C57BD746-E421-4AC8-87A6-F1EFC18516B5}" type="pres">
      <dgm:prSet presAssocID="{5157232C-4A9D-4146-8D69-37BF473FC0A1}" presName="dummy4a" presStyleCnt="0"/>
      <dgm:spPr/>
    </dgm:pt>
    <dgm:pt modelId="{F7C5522A-3840-44EE-A9E6-25D24C53E042}" type="pres">
      <dgm:prSet presAssocID="{5157232C-4A9D-4146-8D69-37BF473FC0A1}" presName="dummy4b" presStyleCnt="0"/>
      <dgm:spPr/>
    </dgm:pt>
    <dgm:pt modelId="{7C4C4E5F-CA66-4D5A-AE49-C7BD084A2999}" type="pres">
      <dgm:prSet presAssocID="{5157232C-4A9D-4146-8D69-37BF473FC0A1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40CFA-A583-45EF-B0E5-097CCF0E6DA2}" type="pres">
      <dgm:prSet presAssocID="{5157232C-4A9D-4146-8D69-37BF473FC0A1}" presName="wedge5" presStyleLbl="node1" presStyleIdx="4" presStyleCnt="5"/>
      <dgm:spPr/>
      <dgm:t>
        <a:bodyPr/>
        <a:lstStyle/>
        <a:p>
          <a:endParaRPr lang="ru-RU"/>
        </a:p>
      </dgm:t>
    </dgm:pt>
    <dgm:pt modelId="{D53C5762-1393-43FF-A045-99E1B8AE00F3}" type="pres">
      <dgm:prSet presAssocID="{5157232C-4A9D-4146-8D69-37BF473FC0A1}" presName="dummy5a" presStyleCnt="0"/>
      <dgm:spPr/>
    </dgm:pt>
    <dgm:pt modelId="{D7EF2986-2295-41A7-89C7-B799C7A5A5F1}" type="pres">
      <dgm:prSet presAssocID="{5157232C-4A9D-4146-8D69-37BF473FC0A1}" presName="dummy5b" presStyleCnt="0"/>
      <dgm:spPr/>
    </dgm:pt>
    <dgm:pt modelId="{300AC413-A5E6-4FD1-A66C-FA12BFB44670}" type="pres">
      <dgm:prSet presAssocID="{5157232C-4A9D-4146-8D69-37BF473FC0A1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61D63-8C24-4732-AD2E-67560866E0B8}" type="pres">
      <dgm:prSet presAssocID="{50381057-C645-43C1-85EF-0CA1CAA16A5D}" presName="arrowWedge1" presStyleLbl="fgSibTrans2D1" presStyleIdx="0" presStyleCnt="5"/>
      <dgm:spPr/>
    </dgm:pt>
    <dgm:pt modelId="{E60AA635-A838-4236-ABE5-B432B3943133}" type="pres">
      <dgm:prSet presAssocID="{04B67F36-C8DF-4FE5-BA8A-1A40886EDD06}" presName="arrowWedge2" presStyleLbl="fgSibTrans2D1" presStyleIdx="1" presStyleCnt="5"/>
      <dgm:spPr/>
    </dgm:pt>
    <dgm:pt modelId="{2D2B8F31-CA36-43B0-8E7D-4B892A3324D5}" type="pres">
      <dgm:prSet presAssocID="{D75A5AF4-A935-4080-B8A4-C2CBCADE1B0C}" presName="arrowWedge3" presStyleLbl="fgSibTrans2D1" presStyleIdx="2" presStyleCnt="5"/>
      <dgm:spPr/>
    </dgm:pt>
    <dgm:pt modelId="{1DE62505-EA24-4EBF-A6F7-A96FD14FBF03}" type="pres">
      <dgm:prSet presAssocID="{3843B00F-BC25-4160-B32F-76AC38DC3569}" presName="arrowWedge4" presStyleLbl="fgSibTrans2D1" presStyleIdx="3" presStyleCnt="5"/>
      <dgm:spPr/>
    </dgm:pt>
    <dgm:pt modelId="{9F095A50-8267-47C3-8656-2EE51C6B5EDF}" type="pres">
      <dgm:prSet presAssocID="{CF42D2CF-1E2F-4B43-98F3-72D77DAE49B1}" presName="arrowWedge5" presStyleLbl="fgSibTrans2D1" presStyleIdx="4" presStyleCnt="5"/>
      <dgm:spPr/>
    </dgm:pt>
  </dgm:ptLst>
  <dgm:cxnLst>
    <dgm:cxn modelId="{BB04C95C-01A7-470F-BDDC-F121FF30FF6D}" srcId="{5157232C-4A9D-4146-8D69-37BF473FC0A1}" destId="{CBF8E14F-FA15-48FD-9CC3-5A7733223BEA}" srcOrd="1" destOrd="0" parTransId="{622A3560-E4C0-44A1-94EB-E757E84B0FF8}" sibTransId="{04B67F36-C8DF-4FE5-BA8A-1A40886EDD06}"/>
    <dgm:cxn modelId="{5A2AC8C1-0DCD-4AF0-BC8A-922F240934DD}" srcId="{5157232C-4A9D-4146-8D69-37BF473FC0A1}" destId="{B50BEDA3-46B3-4818-AFE8-5587F960455A}" srcOrd="0" destOrd="0" parTransId="{35E50835-9EA7-4015-BCD3-EFE7F7E85828}" sibTransId="{50381057-C645-43C1-85EF-0CA1CAA16A5D}"/>
    <dgm:cxn modelId="{72EEFED3-CC9A-4EE9-AC0B-DB0509EBF9D7}" type="presOf" srcId="{1AB8D6F9-6F78-4B2D-B374-CE93A2128A37}" destId="{B8840CFA-A583-45EF-B0E5-097CCF0E6DA2}" srcOrd="0" destOrd="0" presId="urn:microsoft.com/office/officeart/2005/8/layout/cycle8"/>
    <dgm:cxn modelId="{64347546-039E-46F1-BA08-65A425242979}" type="presOf" srcId="{B50BEDA3-46B3-4818-AFE8-5587F960455A}" destId="{00D5800B-CB96-4B0B-BDC9-F51A63450940}" srcOrd="0" destOrd="0" presId="urn:microsoft.com/office/officeart/2005/8/layout/cycle8"/>
    <dgm:cxn modelId="{B57D447B-22E2-429A-BBBA-F913F1D7ACD9}" type="presOf" srcId="{A827AB72-562E-4587-86C1-ACDF1A46FCF7}" destId="{DA1C57D3-DD4F-4CF8-858D-0EEEA17C46A2}" srcOrd="1" destOrd="0" presId="urn:microsoft.com/office/officeart/2005/8/layout/cycle8"/>
    <dgm:cxn modelId="{810FA97D-916A-4CD5-BD14-5AFD33302A09}" type="presOf" srcId="{860FB034-A314-4092-837F-FD390D08D3C1}" destId="{7C4C4E5F-CA66-4D5A-AE49-C7BD084A2999}" srcOrd="1" destOrd="0" presId="urn:microsoft.com/office/officeart/2005/8/layout/cycle8"/>
    <dgm:cxn modelId="{A25A1A06-B68D-46DC-8CB2-D13CBF6B8030}" type="presOf" srcId="{A827AB72-562E-4587-86C1-ACDF1A46FCF7}" destId="{07309C1D-66DB-49B2-8885-EE11F0732355}" srcOrd="0" destOrd="0" presId="urn:microsoft.com/office/officeart/2005/8/layout/cycle8"/>
    <dgm:cxn modelId="{45AFFEBE-7598-4021-99A7-AA6F5827CA4B}" type="presOf" srcId="{860FB034-A314-4092-837F-FD390D08D3C1}" destId="{A87954C9-293A-485A-9F23-EF6D849EA0CF}" srcOrd="0" destOrd="0" presId="urn:microsoft.com/office/officeart/2005/8/layout/cycle8"/>
    <dgm:cxn modelId="{2E743B63-9C5A-4700-BFD0-05009153A18A}" srcId="{5157232C-4A9D-4146-8D69-37BF473FC0A1}" destId="{1AB8D6F9-6F78-4B2D-B374-CE93A2128A37}" srcOrd="4" destOrd="0" parTransId="{3440FECC-814C-4AEF-BC5F-1A31E9500578}" sibTransId="{CF42D2CF-1E2F-4B43-98F3-72D77DAE49B1}"/>
    <dgm:cxn modelId="{B295953D-74B0-4E86-A7A2-B17B54E7CCD4}" type="presOf" srcId="{CBF8E14F-FA15-48FD-9CC3-5A7733223BEA}" destId="{0667BF1D-F391-4148-956C-4C1182405517}" srcOrd="0" destOrd="0" presId="urn:microsoft.com/office/officeart/2005/8/layout/cycle8"/>
    <dgm:cxn modelId="{233B5D3E-0DD3-4E05-87B2-F67F199FC9BB}" srcId="{5157232C-4A9D-4146-8D69-37BF473FC0A1}" destId="{A827AB72-562E-4587-86C1-ACDF1A46FCF7}" srcOrd="2" destOrd="0" parTransId="{41EC27F6-30EE-40E5-B627-F16D6216F00F}" sibTransId="{D75A5AF4-A935-4080-B8A4-C2CBCADE1B0C}"/>
    <dgm:cxn modelId="{3C616E78-C83D-488C-A8A7-1B167659FA50}" srcId="{5157232C-4A9D-4146-8D69-37BF473FC0A1}" destId="{860FB034-A314-4092-837F-FD390D08D3C1}" srcOrd="3" destOrd="0" parTransId="{6AE7EB48-58E9-4F75-94EB-69D7D32FCDE9}" sibTransId="{3843B00F-BC25-4160-B32F-76AC38DC3569}"/>
    <dgm:cxn modelId="{1FC9F998-E8CA-4593-B58F-8FE8C52BF3D1}" type="presOf" srcId="{5157232C-4A9D-4146-8D69-37BF473FC0A1}" destId="{1ED63E52-8F49-4E62-AF7D-6110964708AD}" srcOrd="0" destOrd="0" presId="urn:microsoft.com/office/officeart/2005/8/layout/cycle8"/>
    <dgm:cxn modelId="{ED130617-1952-49A0-811B-3AB801125235}" type="presOf" srcId="{B50BEDA3-46B3-4818-AFE8-5587F960455A}" destId="{80DCFD44-8212-464A-85EF-88A9FA50AF85}" srcOrd="1" destOrd="0" presId="urn:microsoft.com/office/officeart/2005/8/layout/cycle8"/>
    <dgm:cxn modelId="{91699E1B-2DAA-49CA-AAFF-DE9B1E547EF1}" type="presOf" srcId="{1AB8D6F9-6F78-4B2D-B374-CE93A2128A37}" destId="{300AC413-A5E6-4FD1-A66C-FA12BFB44670}" srcOrd="1" destOrd="0" presId="urn:microsoft.com/office/officeart/2005/8/layout/cycle8"/>
    <dgm:cxn modelId="{97DD6EFD-5637-462F-A1B0-E3D926BEF0BD}" type="presOf" srcId="{CBF8E14F-FA15-48FD-9CC3-5A7733223BEA}" destId="{0A4EB980-C237-4E94-BB70-578C1F3D9720}" srcOrd="1" destOrd="0" presId="urn:microsoft.com/office/officeart/2005/8/layout/cycle8"/>
    <dgm:cxn modelId="{DC6009F9-A342-4CB1-989E-0EE882E30BD1}" type="presParOf" srcId="{1ED63E52-8F49-4E62-AF7D-6110964708AD}" destId="{00D5800B-CB96-4B0B-BDC9-F51A63450940}" srcOrd="0" destOrd="0" presId="urn:microsoft.com/office/officeart/2005/8/layout/cycle8"/>
    <dgm:cxn modelId="{4107F986-24D5-4F2C-81B5-51F9276AD552}" type="presParOf" srcId="{1ED63E52-8F49-4E62-AF7D-6110964708AD}" destId="{DED3ADEB-24F5-4BEF-B959-4AFF54692871}" srcOrd="1" destOrd="0" presId="urn:microsoft.com/office/officeart/2005/8/layout/cycle8"/>
    <dgm:cxn modelId="{39C03DEF-867D-4848-946B-276655A599A3}" type="presParOf" srcId="{1ED63E52-8F49-4E62-AF7D-6110964708AD}" destId="{561D1621-A3D3-48F7-B4B7-DF1DCCB39306}" srcOrd="2" destOrd="0" presId="urn:microsoft.com/office/officeart/2005/8/layout/cycle8"/>
    <dgm:cxn modelId="{895E79FB-7935-482E-A369-E9481B7A7260}" type="presParOf" srcId="{1ED63E52-8F49-4E62-AF7D-6110964708AD}" destId="{80DCFD44-8212-464A-85EF-88A9FA50AF85}" srcOrd="3" destOrd="0" presId="urn:microsoft.com/office/officeart/2005/8/layout/cycle8"/>
    <dgm:cxn modelId="{196D8085-5407-48CC-8AAD-ABA911301170}" type="presParOf" srcId="{1ED63E52-8F49-4E62-AF7D-6110964708AD}" destId="{0667BF1D-F391-4148-956C-4C1182405517}" srcOrd="4" destOrd="0" presId="urn:microsoft.com/office/officeart/2005/8/layout/cycle8"/>
    <dgm:cxn modelId="{6B8E769A-CC63-434B-ACA1-A0020088C579}" type="presParOf" srcId="{1ED63E52-8F49-4E62-AF7D-6110964708AD}" destId="{900F64E1-1771-4D80-A42E-1E91C804A81D}" srcOrd="5" destOrd="0" presId="urn:microsoft.com/office/officeart/2005/8/layout/cycle8"/>
    <dgm:cxn modelId="{1D646714-E786-42EB-9F87-2F30FD79E59D}" type="presParOf" srcId="{1ED63E52-8F49-4E62-AF7D-6110964708AD}" destId="{81FE5FB4-677F-4CC3-BBCA-3D3B49AC00C4}" srcOrd="6" destOrd="0" presId="urn:microsoft.com/office/officeart/2005/8/layout/cycle8"/>
    <dgm:cxn modelId="{49DB7D4D-62BD-4D39-B65F-2611BA4BE77A}" type="presParOf" srcId="{1ED63E52-8F49-4E62-AF7D-6110964708AD}" destId="{0A4EB980-C237-4E94-BB70-578C1F3D9720}" srcOrd="7" destOrd="0" presId="urn:microsoft.com/office/officeart/2005/8/layout/cycle8"/>
    <dgm:cxn modelId="{7CCEA94C-A0C2-46B6-8907-C7673F267549}" type="presParOf" srcId="{1ED63E52-8F49-4E62-AF7D-6110964708AD}" destId="{07309C1D-66DB-49B2-8885-EE11F0732355}" srcOrd="8" destOrd="0" presId="urn:microsoft.com/office/officeart/2005/8/layout/cycle8"/>
    <dgm:cxn modelId="{17208216-FE85-4655-AE30-92FCA6E87ABD}" type="presParOf" srcId="{1ED63E52-8F49-4E62-AF7D-6110964708AD}" destId="{FF70F347-ECE2-459B-8362-B4DBD5B69BFC}" srcOrd="9" destOrd="0" presId="urn:microsoft.com/office/officeart/2005/8/layout/cycle8"/>
    <dgm:cxn modelId="{C0AFD551-E382-4822-8AA6-CAE2C35635E0}" type="presParOf" srcId="{1ED63E52-8F49-4E62-AF7D-6110964708AD}" destId="{1A5128FB-769D-4528-BDFC-70A54CCB583C}" srcOrd="10" destOrd="0" presId="urn:microsoft.com/office/officeart/2005/8/layout/cycle8"/>
    <dgm:cxn modelId="{299873F5-DDCE-4AD1-90EC-CAB6FAAD542E}" type="presParOf" srcId="{1ED63E52-8F49-4E62-AF7D-6110964708AD}" destId="{DA1C57D3-DD4F-4CF8-858D-0EEEA17C46A2}" srcOrd="11" destOrd="0" presId="urn:microsoft.com/office/officeart/2005/8/layout/cycle8"/>
    <dgm:cxn modelId="{AF294092-325D-44DA-8EEE-EA3452A27C33}" type="presParOf" srcId="{1ED63E52-8F49-4E62-AF7D-6110964708AD}" destId="{A87954C9-293A-485A-9F23-EF6D849EA0CF}" srcOrd="12" destOrd="0" presId="urn:microsoft.com/office/officeart/2005/8/layout/cycle8"/>
    <dgm:cxn modelId="{11DF6469-D8B8-40CC-A256-2D28F35E04AC}" type="presParOf" srcId="{1ED63E52-8F49-4E62-AF7D-6110964708AD}" destId="{C57BD746-E421-4AC8-87A6-F1EFC18516B5}" srcOrd="13" destOrd="0" presId="urn:microsoft.com/office/officeart/2005/8/layout/cycle8"/>
    <dgm:cxn modelId="{2F18F544-7365-4A59-BF2F-C2EFDCAA0D93}" type="presParOf" srcId="{1ED63E52-8F49-4E62-AF7D-6110964708AD}" destId="{F7C5522A-3840-44EE-A9E6-25D24C53E042}" srcOrd="14" destOrd="0" presId="urn:microsoft.com/office/officeart/2005/8/layout/cycle8"/>
    <dgm:cxn modelId="{F0C88310-6BE0-4D5B-9ACD-F0A3A765E085}" type="presParOf" srcId="{1ED63E52-8F49-4E62-AF7D-6110964708AD}" destId="{7C4C4E5F-CA66-4D5A-AE49-C7BD084A2999}" srcOrd="15" destOrd="0" presId="urn:microsoft.com/office/officeart/2005/8/layout/cycle8"/>
    <dgm:cxn modelId="{5EB670D6-3632-4C23-8839-FF590586F47A}" type="presParOf" srcId="{1ED63E52-8F49-4E62-AF7D-6110964708AD}" destId="{B8840CFA-A583-45EF-B0E5-097CCF0E6DA2}" srcOrd="16" destOrd="0" presId="urn:microsoft.com/office/officeart/2005/8/layout/cycle8"/>
    <dgm:cxn modelId="{272E3640-E56D-4BDF-B959-5266AF92F30E}" type="presParOf" srcId="{1ED63E52-8F49-4E62-AF7D-6110964708AD}" destId="{D53C5762-1393-43FF-A045-99E1B8AE00F3}" srcOrd="17" destOrd="0" presId="urn:microsoft.com/office/officeart/2005/8/layout/cycle8"/>
    <dgm:cxn modelId="{8D5084D6-FE55-4AF3-9994-73BA5C8A252A}" type="presParOf" srcId="{1ED63E52-8F49-4E62-AF7D-6110964708AD}" destId="{D7EF2986-2295-41A7-89C7-B799C7A5A5F1}" srcOrd="18" destOrd="0" presId="urn:microsoft.com/office/officeart/2005/8/layout/cycle8"/>
    <dgm:cxn modelId="{609CD940-A765-4069-93B0-73854329E416}" type="presParOf" srcId="{1ED63E52-8F49-4E62-AF7D-6110964708AD}" destId="{300AC413-A5E6-4FD1-A66C-FA12BFB44670}" srcOrd="19" destOrd="0" presId="urn:microsoft.com/office/officeart/2005/8/layout/cycle8"/>
    <dgm:cxn modelId="{30FB8F96-BBCB-46FC-8F77-E2F6D7A66060}" type="presParOf" srcId="{1ED63E52-8F49-4E62-AF7D-6110964708AD}" destId="{59661D63-8C24-4732-AD2E-67560866E0B8}" srcOrd="20" destOrd="0" presId="urn:microsoft.com/office/officeart/2005/8/layout/cycle8"/>
    <dgm:cxn modelId="{B96491F2-601E-4F58-9E46-41FB16D5BE6C}" type="presParOf" srcId="{1ED63E52-8F49-4E62-AF7D-6110964708AD}" destId="{E60AA635-A838-4236-ABE5-B432B3943133}" srcOrd="21" destOrd="0" presId="urn:microsoft.com/office/officeart/2005/8/layout/cycle8"/>
    <dgm:cxn modelId="{10F91C9C-F4E9-48D4-9B24-900DCCB9E448}" type="presParOf" srcId="{1ED63E52-8F49-4E62-AF7D-6110964708AD}" destId="{2D2B8F31-CA36-43B0-8E7D-4B892A3324D5}" srcOrd="22" destOrd="0" presId="urn:microsoft.com/office/officeart/2005/8/layout/cycle8"/>
    <dgm:cxn modelId="{B021B32D-0709-4B47-AA90-DD4878C646C9}" type="presParOf" srcId="{1ED63E52-8F49-4E62-AF7D-6110964708AD}" destId="{1DE62505-EA24-4EBF-A6F7-A96FD14FBF03}" srcOrd="23" destOrd="0" presId="urn:microsoft.com/office/officeart/2005/8/layout/cycle8"/>
    <dgm:cxn modelId="{1854CFFB-98A6-42E5-A3AE-59C3DFCA8CE4}" type="presParOf" srcId="{1ED63E52-8F49-4E62-AF7D-6110964708AD}" destId="{9F095A50-8267-47C3-8656-2EE51C6B5EDF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FE5023-EB34-4C97-B461-002BAC5DADE7}">
      <dsp:nvSpPr>
        <dsp:cNvPr id="0" name=""/>
        <dsp:cNvSpPr/>
      </dsp:nvSpPr>
      <dsp:spPr>
        <a:xfrm>
          <a:off x="0" y="0"/>
          <a:ext cx="4801313" cy="48013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87F0E-169A-4989-9FF0-E24B37F2C8AE}">
      <dsp:nvSpPr>
        <dsp:cNvPr id="0" name=""/>
        <dsp:cNvSpPr/>
      </dsp:nvSpPr>
      <dsp:spPr>
        <a:xfrm>
          <a:off x="2400656" y="0"/>
          <a:ext cx="5957589" cy="48013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baseline="0" dirty="0" smtClean="0"/>
            <a:t>Стандарт направлен на достижение следующих целей:</a:t>
          </a:r>
          <a:endParaRPr lang="ru-RU" sz="2000" b="1" i="0" kern="1200" baseline="0" dirty="0"/>
        </a:p>
      </dsp:txBody>
      <dsp:txXfrm>
        <a:off x="2400656" y="0"/>
        <a:ext cx="5957589" cy="768210"/>
      </dsp:txXfrm>
    </dsp:sp>
    <dsp:sp modelId="{058FC88B-6B84-47EA-822B-03D741515EFE}">
      <dsp:nvSpPr>
        <dsp:cNvPr id="0" name=""/>
        <dsp:cNvSpPr/>
      </dsp:nvSpPr>
      <dsp:spPr>
        <a:xfrm>
          <a:off x="504137" y="768210"/>
          <a:ext cx="3793038" cy="37930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4CBC3-DB49-4879-BC94-925A331FAAD8}">
      <dsp:nvSpPr>
        <dsp:cNvPr id="0" name=""/>
        <dsp:cNvSpPr/>
      </dsp:nvSpPr>
      <dsp:spPr>
        <a:xfrm>
          <a:off x="2400656" y="768210"/>
          <a:ext cx="5957589" cy="37930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1) повышение социального статуса дошкольного образования;</a:t>
          </a:r>
          <a:endParaRPr lang="ru-RU" sz="1200" kern="1200" dirty="0"/>
        </a:p>
      </dsp:txBody>
      <dsp:txXfrm>
        <a:off x="2400656" y="768210"/>
        <a:ext cx="5957589" cy="768210"/>
      </dsp:txXfrm>
    </dsp:sp>
    <dsp:sp modelId="{16183FF5-1434-4864-AB05-4F939D6719D0}">
      <dsp:nvSpPr>
        <dsp:cNvPr id="0" name=""/>
        <dsp:cNvSpPr/>
      </dsp:nvSpPr>
      <dsp:spPr>
        <a:xfrm>
          <a:off x="1008275" y="1536420"/>
          <a:ext cx="2784762" cy="27847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C5C1F-DA82-40A8-B06C-E36AAF05F298}">
      <dsp:nvSpPr>
        <dsp:cNvPr id="0" name=""/>
        <dsp:cNvSpPr/>
      </dsp:nvSpPr>
      <dsp:spPr>
        <a:xfrm>
          <a:off x="2400656" y="1536420"/>
          <a:ext cx="5957589" cy="27847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2) обеспечение государством равенства возможностей для каждого ребенка в получении качественного дошкольного образования;</a:t>
          </a:r>
          <a:endParaRPr lang="ru-RU" sz="1200" kern="1200" dirty="0"/>
        </a:p>
      </dsp:txBody>
      <dsp:txXfrm>
        <a:off x="2400656" y="1536420"/>
        <a:ext cx="5957589" cy="768210"/>
      </dsp:txXfrm>
    </dsp:sp>
    <dsp:sp modelId="{7899097D-A4EF-4B35-B33D-FFAFDDA56339}">
      <dsp:nvSpPr>
        <dsp:cNvPr id="0" name=""/>
        <dsp:cNvSpPr/>
      </dsp:nvSpPr>
      <dsp:spPr>
        <a:xfrm>
          <a:off x="1512413" y="2304630"/>
          <a:ext cx="1776486" cy="17764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A514E-74D3-46E7-A0A8-81F28EC875A3}">
      <dsp:nvSpPr>
        <dsp:cNvPr id="0" name=""/>
        <dsp:cNvSpPr/>
      </dsp:nvSpPr>
      <dsp:spPr>
        <a:xfrm>
          <a:off x="2400656" y="2304630"/>
          <a:ext cx="5957589" cy="17764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</a:r>
          <a:endParaRPr lang="ru-RU" sz="1200" kern="1200" dirty="0"/>
        </a:p>
      </dsp:txBody>
      <dsp:txXfrm>
        <a:off x="2400656" y="2304630"/>
        <a:ext cx="5957589" cy="768210"/>
      </dsp:txXfrm>
    </dsp:sp>
    <dsp:sp modelId="{7A83A96D-CD7B-4F5D-AD43-9291859592A6}">
      <dsp:nvSpPr>
        <dsp:cNvPr id="0" name=""/>
        <dsp:cNvSpPr/>
      </dsp:nvSpPr>
      <dsp:spPr>
        <a:xfrm>
          <a:off x="2016551" y="3072840"/>
          <a:ext cx="768210" cy="76821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5734F-73D5-4C79-B0C2-3AFE6C1E3704}">
      <dsp:nvSpPr>
        <dsp:cNvPr id="0" name=""/>
        <dsp:cNvSpPr/>
      </dsp:nvSpPr>
      <dsp:spPr>
        <a:xfrm>
          <a:off x="2400656" y="3072840"/>
          <a:ext cx="5957589" cy="768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4) сохранение единства образовательного пространства Российской Федерации относительно уровня дошкольного образования.</a:t>
          </a:r>
          <a:endParaRPr lang="ru-RU" sz="1200" b="0" i="0" kern="1200" baseline="0" dirty="0"/>
        </a:p>
      </dsp:txBody>
      <dsp:txXfrm>
        <a:off x="2400656" y="3072840"/>
        <a:ext cx="5957589" cy="7682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17D326-F162-43D5-8B81-1AAF8C977197}">
      <dsp:nvSpPr>
        <dsp:cNvPr id="0" name=""/>
        <dsp:cNvSpPr/>
      </dsp:nvSpPr>
      <dsp:spPr>
        <a:xfrm>
          <a:off x="0" y="0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 smtClean="0"/>
            <a:t>Стандарт направлен на решение следующих задач:</a:t>
          </a:r>
          <a:endParaRPr lang="ru-RU" sz="1800" kern="1200" dirty="0"/>
        </a:p>
      </dsp:txBody>
      <dsp:txXfrm>
        <a:off x="1801373" y="0"/>
        <a:ext cx="6914062" cy="582866"/>
      </dsp:txXfrm>
    </dsp:sp>
    <dsp:sp modelId="{402A1ECD-23E2-402E-9743-489F876993C6}">
      <dsp:nvSpPr>
        <dsp:cNvPr id="0" name=""/>
        <dsp:cNvSpPr/>
      </dsp:nvSpPr>
      <dsp:spPr>
        <a:xfrm>
          <a:off x="58286" y="58286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2D57ED-4847-4787-9675-B34CB6DEC499}">
      <dsp:nvSpPr>
        <dsp:cNvPr id="0" name=""/>
        <dsp:cNvSpPr/>
      </dsp:nvSpPr>
      <dsp:spPr>
        <a:xfrm>
          <a:off x="0" y="641153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1) охраны и укрепления физического и психического здоровья детей, в том числе их эмоционального благополучия;</a:t>
          </a:r>
          <a:endParaRPr lang="ru-RU" sz="1200" kern="1200" dirty="0"/>
        </a:p>
      </dsp:txBody>
      <dsp:txXfrm>
        <a:off x="1801373" y="641153"/>
        <a:ext cx="6914062" cy="582866"/>
      </dsp:txXfrm>
    </dsp:sp>
    <dsp:sp modelId="{FC93FAC7-3925-4E2D-A9D3-C2181F3FE741}">
      <dsp:nvSpPr>
        <dsp:cNvPr id="0" name=""/>
        <dsp:cNvSpPr/>
      </dsp:nvSpPr>
      <dsp:spPr>
        <a:xfrm>
          <a:off x="58286" y="699439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C51C1B-5055-4205-9729-D3906F820289}">
      <dsp:nvSpPr>
        <dsp:cNvPr id="0" name=""/>
        <dsp:cNvSpPr/>
      </dsp:nvSpPr>
      <dsp:spPr>
        <a:xfrm>
          <a:off x="0" y="1282306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</a:r>
          <a:endParaRPr lang="ru-RU" sz="1200" kern="1200" dirty="0"/>
        </a:p>
      </dsp:txBody>
      <dsp:txXfrm>
        <a:off x="1801373" y="1282306"/>
        <a:ext cx="6914062" cy="582866"/>
      </dsp:txXfrm>
    </dsp:sp>
    <dsp:sp modelId="{3498D823-F577-4A7F-9045-ABA7519E1146}">
      <dsp:nvSpPr>
        <dsp:cNvPr id="0" name=""/>
        <dsp:cNvSpPr/>
      </dsp:nvSpPr>
      <dsp:spPr>
        <a:xfrm>
          <a:off x="58286" y="1340593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196930-A496-4DB2-8B8E-D9B0EA4E0731}">
      <dsp:nvSpPr>
        <dsp:cNvPr id="0" name=""/>
        <dsp:cNvSpPr/>
      </dsp:nvSpPr>
      <dsp:spPr>
        <a:xfrm>
          <a:off x="0" y="1923459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</a:r>
          <a:endParaRPr lang="ru-RU" sz="1200" kern="1200" dirty="0"/>
        </a:p>
      </dsp:txBody>
      <dsp:txXfrm>
        <a:off x="1801373" y="1923459"/>
        <a:ext cx="6914062" cy="582866"/>
      </dsp:txXfrm>
    </dsp:sp>
    <dsp:sp modelId="{C52442AB-64D0-4272-AC73-9EB03AE8E5AA}">
      <dsp:nvSpPr>
        <dsp:cNvPr id="0" name=""/>
        <dsp:cNvSpPr/>
      </dsp:nvSpPr>
      <dsp:spPr>
        <a:xfrm>
          <a:off x="58286" y="1981746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733BA2-2A29-43DF-A0C5-7572CF6EF9A0}">
      <dsp:nvSpPr>
        <dsp:cNvPr id="0" name=""/>
        <dsp:cNvSpPr/>
      </dsp:nvSpPr>
      <dsp:spPr>
        <a:xfrm>
          <a:off x="0" y="2564613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</a:r>
          <a:endParaRPr lang="ru-RU" sz="1200" kern="1200" dirty="0"/>
        </a:p>
      </dsp:txBody>
      <dsp:txXfrm>
        <a:off x="1801373" y="2564613"/>
        <a:ext cx="6914062" cy="582866"/>
      </dsp:txXfrm>
    </dsp:sp>
    <dsp:sp modelId="{70F856F4-9BFF-4D77-A91F-978E2827E7FA}">
      <dsp:nvSpPr>
        <dsp:cNvPr id="0" name=""/>
        <dsp:cNvSpPr/>
      </dsp:nvSpPr>
      <dsp:spPr>
        <a:xfrm>
          <a:off x="58286" y="2622899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1F6059-7CE8-457C-9855-7D10E03F2DB9}">
      <dsp:nvSpPr>
        <dsp:cNvPr id="0" name=""/>
        <dsp:cNvSpPr/>
      </dsp:nvSpPr>
      <dsp:spPr>
        <a:xfrm>
          <a:off x="0" y="3205766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5) объединения обучения и воспитания в целостный образовательный процесс на основе духовно-нравственных и </a:t>
          </a:r>
          <a:r>
            <a:rPr lang="ru-RU" sz="1200" b="0" i="0" kern="1200" baseline="0" dirty="0" err="1" smtClean="0"/>
            <a:t>социокультурных</a:t>
          </a:r>
          <a:r>
            <a:rPr lang="ru-RU" sz="1200" b="0" i="0" kern="1200" baseline="0" dirty="0" smtClean="0"/>
            <a:t> ценностей и принятых в обществе правил и норм поведения в интересах человека, семьи, общества;</a:t>
          </a:r>
          <a:endParaRPr lang="ru-RU" sz="1200" kern="1200" dirty="0"/>
        </a:p>
      </dsp:txBody>
      <dsp:txXfrm>
        <a:off x="1801373" y="3205766"/>
        <a:ext cx="6914062" cy="582866"/>
      </dsp:txXfrm>
    </dsp:sp>
    <dsp:sp modelId="{967D9E6E-B698-47D6-AEE7-78C4146E4AAB}">
      <dsp:nvSpPr>
        <dsp:cNvPr id="0" name=""/>
        <dsp:cNvSpPr/>
      </dsp:nvSpPr>
      <dsp:spPr>
        <a:xfrm>
          <a:off x="58286" y="3264053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54D034-54A4-4F14-B936-0114F14DD633}">
      <dsp:nvSpPr>
        <dsp:cNvPr id="0" name=""/>
        <dsp:cNvSpPr/>
      </dsp:nvSpPr>
      <dsp:spPr>
        <a:xfrm>
          <a:off x="0" y="3846919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</a:r>
          <a:endParaRPr lang="ru-RU" sz="1200" kern="1200" dirty="0"/>
        </a:p>
      </dsp:txBody>
      <dsp:txXfrm>
        <a:off x="1801373" y="3846919"/>
        <a:ext cx="6914062" cy="582866"/>
      </dsp:txXfrm>
    </dsp:sp>
    <dsp:sp modelId="{ED6BE0B5-6FB6-4023-AF57-4DD38166E2B9}">
      <dsp:nvSpPr>
        <dsp:cNvPr id="0" name=""/>
        <dsp:cNvSpPr/>
      </dsp:nvSpPr>
      <dsp:spPr>
        <a:xfrm>
          <a:off x="58286" y="3905206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286344-850F-4971-B8B7-3AB6E2049823}">
      <dsp:nvSpPr>
        <dsp:cNvPr id="0" name=""/>
        <dsp:cNvSpPr/>
      </dsp:nvSpPr>
      <dsp:spPr>
        <a:xfrm>
          <a:off x="0" y="4488073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</a:r>
          <a:endParaRPr lang="ru-RU" sz="1200" kern="1200" dirty="0"/>
        </a:p>
      </dsp:txBody>
      <dsp:txXfrm>
        <a:off x="1801373" y="4488073"/>
        <a:ext cx="6914062" cy="582866"/>
      </dsp:txXfrm>
    </dsp:sp>
    <dsp:sp modelId="{E0E25A65-2106-4D09-B544-4CE421408F17}">
      <dsp:nvSpPr>
        <dsp:cNvPr id="0" name=""/>
        <dsp:cNvSpPr/>
      </dsp:nvSpPr>
      <dsp:spPr>
        <a:xfrm>
          <a:off x="58286" y="4546359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F5DD14-F005-47A4-AD22-F0271F18DA56}">
      <dsp:nvSpPr>
        <dsp:cNvPr id="0" name=""/>
        <dsp:cNvSpPr/>
      </dsp:nvSpPr>
      <dsp:spPr>
        <a:xfrm>
          <a:off x="0" y="5129226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8) формирования </a:t>
          </a:r>
          <a:r>
            <a:rPr lang="ru-RU" sz="1200" b="0" i="0" kern="1200" baseline="0" dirty="0" err="1" smtClean="0"/>
            <a:t>социокультурной</a:t>
          </a:r>
          <a:r>
            <a:rPr lang="ru-RU" sz="1200" b="0" i="0" kern="1200" baseline="0" dirty="0" smtClean="0"/>
            <a:t> среды, соответствующей возрастным, индивидуальным, психологическим и физиологическим особенностям детей;</a:t>
          </a:r>
          <a:endParaRPr lang="ru-RU" sz="1200" kern="1200" dirty="0"/>
        </a:p>
      </dsp:txBody>
      <dsp:txXfrm>
        <a:off x="1801373" y="5129226"/>
        <a:ext cx="6914062" cy="582866"/>
      </dsp:txXfrm>
    </dsp:sp>
    <dsp:sp modelId="{FBE8BFCB-7C75-4FED-9588-D8311E15195B}">
      <dsp:nvSpPr>
        <dsp:cNvPr id="0" name=""/>
        <dsp:cNvSpPr/>
      </dsp:nvSpPr>
      <dsp:spPr>
        <a:xfrm>
          <a:off x="58286" y="5187513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97B641-EC4B-4D29-81C0-2C0C52BDA658}">
      <dsp:nvSpPr>
        <dsp:cNvPr id="0" name=""/>
        <dsp:cNvSpPr/>
      </dsp:nvSpPr>
      <dsp:spPr>
        <a:xfrm>
          <a:off x="0" y="5770379"/>
          <a:ext cx="8715436" cy="582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</a:r>
          <a:endParaRPr lang="ru-RU" sz="1200" b="0" i="0" kern="1200" baseline="0" dirty="0"/>
        </a:p>
      </dsp:txBody>
      <dsp:txXfrm>
        <a:off x="1801373" y="5770379"/>
        <a:ext cx="6914062" cy="582866"/>
      </dsp:txXfrm>
    </dsp:sp>
    <dsp:sp modelId="{30A50E8E-84DC-4F87-B67D-1A53AD2666A4}">
      <dsp:nvSpPr>
        <dsp:cNvPr id="0" name=""/>
        <dsp:cNvSpPr/>
      </dsp:nvSpPr>
      <dsp:spPr>
        <a:xfrm>
          <a:off x="58286" y="5828666"/>
          <a:ext cx="1743087" cy="4662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D5800B-CB96-4B0B-BDC9-F51A63450940}">
      <dsp:nvSpPr>
        <dsp:cNvPr id="0" name=""/>
        <dsp:cNvSpPr/>
      </dsp:nvSpPr>
      <dsp:spPr>
        <a:xfrm>
          <a:off x="2021209" y="327228"/>
          <a:ext cx="4440586" cy="4440586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baseline="0" dirty="0" smtClean="0"/>
            <a:t>социально-коммуникативное развитие;</a:t>
          </a:r>
          <a:endParaRPr lang="ru-RU" sz="1300" kern="1200" dirty="0"/>
        </a:p>
      </dsp:txBody>
      <dsp:txXfrm>
        <a:off x="4337715" y="1073670"/>
        <a:ext cx="1427331" cy="951554"/>
      </dsp:txXfrm>
    </dsp:sp>
    <dsp:sp modelId="{0667BF1D-F391-4148-956C-4C1182405517}">
      <dsp:nvSpPr>
        <dsp:cNvPr id="0" name=""/>
        <dsp:cNvSpPr/>
      </dsp:nvSpPr>
      <dsp:spPr>
        <a:xfrm>
          <a:off x="2059271" y="445644"/>
          <a:ext cx="4440586" cy="4440586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baseline="0" dirty="0" smtClean="0"/>
            <a:t>познавательное развитие;</a:t>
          </a:r>
          <a:endParaRPr lang="ru-RU" sz="1300" kern="1200" dirty="0"/>
        </a:p>
      </dsp:txBody>
      <dsp:txXfrm>
        <a:off x="4919220" y="2474569"/>
        <a:ext cx="1321603" cy="1057282"/>
      </dsp:txXfrm>
    </dsp:sp>
    <dsp:sp modelId="{07309C1D-66DB-49B2-8885-EE11F0732355}">
      <dsp:nvSpPr>
        <dsp:cNvPr id="0" name=""/>
        <dsp:cNvSpPr/>
      </dsp:nvSpPr>
      <dsp:spPr>
        <a:xfrm>
          <a:off x="1958829" y="518597"/>
          <a:ext cx="4440586" cy="4440586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baseline="0" dirty="0" smtClean="0"/>
            <a:t>речевое развитие;</a:t>
          </a:r>
          <a:endParaRPr lang="ru-RU" sz="1300" kern="1200" dirty="0"/>
        </a:p>
      </dsp:txBody>
      <dsp:txXfrm>
        <a:off x="3544753" y="3637580"/>
        <a:ext cx="1268738" cy="1163010"/>
      </dsp:txXfrm>
    </dsp:sp>
    <dsp:sp modelId="{A87954C9-293A-485A-9F23-EF6D849EA0CF}">
      <dsp:nvSpPr>
        <dsp:cNvPr id="0" name=""/>
        <dsp:cNvSpPr/>
      </dsp:nvSpPr>
      <dsp:spPr>
        <a:xfrm>
          <a:off x="1858388" y="445644"/>
          <a:ext cx="4440586" cy="4440586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baseline="0" dirty="0" smtClean="0"/>
            <a:t>художественно-эстетическое развитие;</a:t>
          </a:r>
          <a:endParaRPr lang="ru-RU" sz="1300" kern="1200" dirty="0"/>
        </a:p>
      </dsp:txBody>
      <dsp:txXfrm>
        <a:off x="2117422" y="2474569"/>
        <a:ext cx="1321603" cy="1057282"/>
      </dsp:txXfrm>
    </dsp:sp>
    <dsp:sp modelId="{B8840CFA-A583-45EF-B0E5-097CCF0E6DA2}">
      <dsp:nvSpPr>
        <dsp:cNvPr id="0" name=""/>
        <dsp:cNvSpPr/>
      </dsp:nvSpPr>
      <dsp:spPr>
        <a:xfrm>
          <a:off x="1896450" y="327228"/>
          <a:ext cx="4440586" cy="4440586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baseline="0" dirty="0" smtClean="0"/>
            <a:t>физическое развитие.</a:t>
          </a:r>
          <a:endParaRPr lang="ru-RU" sz="1300" b="0" i="0" kern="1200" baseline="0" dirty="0"/>
        </a:p>
      </dsp:txBody>
      <dsp:txXfrm>
        <a:off x="2593199" y="1073670"/>
        <a:ext cx="1427331" cy="951554"/>
      </dsp:txXfrm>
    </dsp:sp>
    <dsp:sp modelId="{59661D63-8C24-4732-AD2E-67560866E0B8}">
      <dsp:nvSpPr>
        <dsp:cNvPr id="0" name=""/>
        <dsp:cNvSpPr/>
      </dsp:nvSpPr>
      <dsp:spPr>
        <a:xfrm>
          <a:off x="1746107" y="52335"/>
          <a:ext cx="4990372" cy="4990372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0AA635-A838-4236-ABE5-B432B3943133}">
      <dsp:nvSpPr>
        <dsp:cNvPr id="0" name=""/>
        <dsp:cNvSpPr/>
      </dsp:nvSpPr>
      <dsp:spPr>
        <a:xfrm>
          <a:off x="1784685" y="170712"/>
          <a:ext cx="4990372" cy="499037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2B8F31-CA36-43B0-8E7D-4B892A3324D5}">
      <dsp:nvSpPr>
        <dsp:cNvPr id="0" name=""/>
        <dsp:cNvSpPr/>
      </dsp:nvSpPr>
      <dsp:spPr>
        <a:xfrm>
          <a:off x="1683936" y="243887"/>
          <a:ext cx="4990372" cy="499037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DE62505-EA24-4EBF-A6F7-A96FD14FBF03}">
      <dsp:nvSpPr>
        <dsp:cNvPr id="0" name=""/>
        <dsp:cNvSpPr/>
      </dsp:nvSpPr>
      <dsp:spPr>
        <a:xfrm>
          <a:off x="1583187" y="170712"/>
          <a:ext cx="4990372" cy="4990372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095A50-8267-47C3-8656-2EE51C6B5EDF}">
      <dsp:nvSpPr>
        <dsp:cNvPr id="0" name=""/>
        <dsp:cNvSpPr/>
      </dsp:nvSpPr>
      <dsp:spPr>
        <a:xfrm>
          <a:off x="1621765" y="52335"/>
          <a:ext cx="4990372" cy="499037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7BE37-271F-4A70-973D-EAFDDB2E4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D1DA0-5E63-41AF-9E2F-7F537695F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1E9D7-996A-484C-B0E7-81939F241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4A5C-18FD-4BDA-B25C-636A7F25E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F92FA-60E0-48BA-8D9B-5C3E7C9DB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5F730-5409-4C1F-B5F2-B4A80595A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2B759-2C17-4C73-9BB3-DC7FBF2D6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EEF1-928C-4BE0-9D0C-15C3E9AB9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0D2A9-EE4B-4742-A7BC-991290EC6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1C85F-A50D-4E90-941C-812D0D384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4D2AD-17D3-4901-89FC-905BC6422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A422-8D47-45D9-9BE2-848432C57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8D3544E-655F-41A3-ACAE-62889237F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642938" y="1857375"/>
            <a:ext cx="800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>
                <a:latin typeface="Gabriola" pitchFamily="82" charset="0"/>
              </a:rPr>
              <a:t>ОРГАНИЗАЦИЯ   </a:t>
            </a:r>
            <a:r>
              <a:rPr lang="ru-RU" sz="5400" b="1" dirty="0" smtClean="0">
                <a:latin typeface="Gabriola" pitchFamily="82" charset="0"/>
              </a:rPr>
              <a:t> РАБОТЫ</a:t>
            </a:r>
          </a:p>
          <a:p>
            <a:pPr algn="ctr"/>
            <a:r>
              <a:rPr lang="ru-RU" sz="5400" b="1" dirty="0" smtClean="0">
                <a:latin typeface="Gabriola" pitchFamily="82" charset="0"/>
              </a:rPr>
              <a:t>  В   ДОУ   С   </a:t>
            </a:r>
            <a:r>
              <a:rPr lang="ru-RU" sz="5400" b="1" dirty="0">
                <a:latin typeface="Gabriola" pitchFamily="82" charset="0"/>
              </a:rPr>
              <a:t>УЧЕТОМ  </a:t>
            </a:r>
            <a:endParaRPr lang="ru-RU" sz="5400" b="1" dirty="0" smtClean="0">
              <a:latin typeface="Gabriola" pitchFamily="82" charset="0"/>
            </a:endParaRPr>
          </a:p>
          <a:p>
            <a:pPr algn="ctr"/>
            <a:r>
              <a:rPr lang="ru-RU" sz="5400" b="1" dirty="0" smtClean="0">
                <a:latin typeface="Gabriola" pitchFamily="82" charset="0"/>
              </a:rPr>
              <a:t> </a:t>
            </a:r>
            <a:r>
              <a:rPr lang="ru-RU" sz="5400" b="1" dirty="0">
                <a:latin typeface="Gabriola" pitchFamily="82" charset="0"/>
              </a:rPr>
              <a:t>ТРЕБОВАНИЙ  </a:t>
            </a:r>
            <a:r>
              <a:rPr lang="ru-RU" sz="5400" b="1" dirty="0" smtClean="0">
                <a:latin typeface="Gabriola" pitchFamily="82" charset="0"/>
              </a:rPr>
              <a:t> ФГОС </a:t>
            </a:r>
          </a:p>
          <a:p>
            <a:pPr algn="ctr"/>
            <a:r>
              <a:rPr lang="ru-RU" sz="5400" b="1" dirty="0" smtClean="0">
                <a:latin typeface="Gabriola" pitchFamily="82" charset="0"/>
              </a:rPr>
              <a:t>ДОШКОЛЬНОГО   ОБРАЗОВАНИЯ</a:t>
            </a:r>
            <a:endParaRPr lang="ru-RU" sz="5400" b="1" dirty="0">
              <a:latin typeface="Gabriola" pitchFamily="82" charset="0"/>
            </a:endParaRPr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285750" y="428625"/>
            <a:ext cx="8501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МБДОУ «Центр развития ребёнка – детский сад №53»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428625" y="1000125"/>
            <a:ext cx="835818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 b="1">
                <a:latin typeface="Gabriola" pitchFamily="82" charset="0"/>
                <a:cs typeface="Times New Roman" pitchFamily="18" charset="0"/>
              </a:rPr>
              <a:t>Речевое развитие </a:t>
            </a:r>
            <a:r>
              <a:rPr lang="ru-RU" sz="2800">
                <a:latin typeface="Gabriola" pitchFamily="82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  <a:endParaRPr lang="ru-RU" sz="280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357188" y="847725"/>
            <a:ext cx="835818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 dirty="0">
                <a:latin typeface="Gabriola" pitchFamily="82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2800" dirty="0">
                <a:latin typeface="Gabriola" pitchFamily="82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  <a:endParaRPr lang="ru-RU" sz="28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500063" y="800100"/>
            <a:ext cx="8215312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latin typeface="Gabriola" pitchFamily="82" charset="0"/>
                <a:cs typeface="Times New Roman" pitchFamily="18" charset="0"/>
              </a:rPr>
              <a:t>Физическое развитие </a:t>
            </a:r>
            <a:r>
              <a:rPr lang="ru-RU" sz="2400">
                <a:latin typeface="Gabriola" pitchFamily="82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240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28575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>
                <a:latin typeface="Gabriola" pitchFamily="82" charset="0"/>
                <a:cs typeface="Times New Roman" pitchFamily="18" charset="0"/>
              </a:rPr>
              <a:t>Для успешной реализации Программы должны быть обеспечены следующие психолого-педагогические условия:</a:t>
            </a:r>
            <a:endParaRPr lang="ru-RU" sz="2800">
              <a:latin typeface="Gabriola" pitchFamily="82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85750" y="1041400"/>
            <a:ext cx="85725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поддержка инициативы и самостоятельности детей в специфических для них видах деятельности;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возможность выбора детьми материалов, видов активности, участников совместной деятельности и общения;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защита детей от всех форм физического и психического насилия;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  <a:endParaRPr lang="ru-RU" sz="200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14313" y="142875"/>
            <a:ext cx="871537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§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Российская газета, 25 декабря 1993 г.; Собрание законодательства Российской Федерации, 2009, N 1, ст. 1, ст. 2.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Сборник международных договоров СССР, 1993, выпуск XLVI.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Часть 6 статьи 12 Федерального закона от 29 декабря 2012 г. N 273-ФЗ "Об образовании в Российской Федерации" (Собрание законодательства Российской Федерации, 2012, N 53, ст. 7598; 2013, N 19, ст. 2326).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При круглосуточном пребывании детей в Группе реализация программы осуществляется не более 14 часов с учетом режима дня и возрастных категорий детей.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Пункт 9 части 1 статьи 34 Федерального закона от 29 декабря 2012 г. N273-Ф3 "Об образовании в Российской Федерации" (Собрание законодательства Российской Федерации, 2012, N 53, ст. 7598; 2013, N 19, ст. 2326).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Статья 1 Федерального закона от 24 июля 1998 г. N 124-ФЗ "Об основных гарантиях прав ребенка в Российской Федерации" (Собрание законодательства Российской Федерации, 1998, N 31, ст. 3802; 2004, N 35, ст. 3607; N 52, ст. 5274; 2007, N 27, ст. 3213, 3215; 2009, N18, ст. 2151; N51, ст. 6163; 2013, N 14, ст. 1666; N 27, ст. 3477).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С учетом положений части 2 статьи 11 Федерального закона от 29 декабря 2012 г. N 273-ФЗ "Об образовании в Российской Федерации" (Собрание законодательства Российской Федерации, 2012, N 53, ст. 7598; 2013, N 19, ст. 2326).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2000">
                <a:latin typeface="Gabriola" pitchFamily="82" charset="0"/>
                <a:cs typeface="Times New Roman" pitchFamily="18" charset="0"/>
              </a:rPr>
              <a:t>Часть 2 статьи 64 Федерального закона от 29 декабря 2012 г. N 273-ФЗ "Об образовании в Российской Федерации" (Собрание законодательства Российской Федерации, 2012, N 53, ст. 7598; 2013, N 19, ст. 2326).</a:t>
            </a:r>
            <a:endParaRPr lang="ru-RU" sz="200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500063" y="501650"/>
            <a:ext cx="821531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>
                <a:latin typeface="Gabriola" pitchFamily="82" charset="0"/>
                <a:cs typeface="Times New Roman" pitchFamily="18" charset="0"/>
              </a:rPr>
              <a:t>Приказ Министерства образования и науки Российской Федерации (Минобрнауки России) от 17 октября 2013 г. N 1155 г. Москва "Об утверждении федерального государственного образовательного стандарта  дошкольного образования"</a:t>
            </a:r>
          </a:p>
          <a:p>
            <a:pPr eaLnBrk="0" hangingPunct="0"/>
            <a:r>
              <a:rPr lang="ru-RU" sz="2400" b="1">
                <a:latin typeface="Gabriola" pitchFamily="82" charset="0"/>
                <a:cs typeface="Times New Roman" pitchFamily="18" charset="0"/>
              </a:rPr>
              <a:t>Приказ об утверждении Федерального государственного образовательного стандарта дошкольного образования</a:t>
            </a:r>
          </a:p>
          <a:p>
            <a:pPr eaLnBrk="0" hangingPunct="0"/>
            <a:r>
              <a:rPr lang="ru-RU" sz="2400">
                <a:latin typeface="Gabriola" pitchFamily="82" charset="0"/>
                <a:cs typeface="Times New Roman" pitchFamily="18" charset="0"/>
              </a:rPr>
              <a:t>Приказ Министерства образования и науки Российской Федерации (Минобрнауки России) от 17 октября 2013 г. N 1155 г. Москва "Об утверждении федерального государственного образовательного стандарта дошкольного образования"</a:t>
            </a:r>
          </a:p>
          <a:p>
            <a:pPr algn="r" eaLnBrk="0" hangingPunct="0"/>
            <a:r>
              <a:rPr lang="ru-RU" sz="2400">
                <a:latin typeface="Gabriola" pitchFamily="82" charset="0"/>
                <a:cs typeface="Times New Roman" pitchFamily="18" charset="0"/>
              </a:rPr>
              <a:t>Дата подписания: 17.10.2013</a:t>
            </a:r>
          </a:p>
          <a:p>
            <a:pPr algn="r" eaLnBrk="0" hangingPunct="0"/>
            <a:r>
              <a:rPr lang="ru-RU" sz="2400">
                <a:latin typeface="Gabriola" pitchFamily="82" charset="0"/>
                <a:cs typeface="Times New Roman" pitchFamily="18" charset="0"/>
              </a:rPr>
              <a:t>Дата публикации: 25.11.2013 00:00</a:t>
            </a:r>
          </a:p>
          <a:p>
            <a:pPr algn="ctr" eaLnBrk="0" hangingPunct="0"/>
            <a:r>
              <a:rPr lang="ru-RU" sz="2400" b="1">
                <a:latin typeface="Gabriola" pitchFamily="82" charset="0"/>
                <a:cs typeface="Times New Roman" pitchFamily="18" charset="0"/>
              </a:rPr>
              <a:t>Зарегистрирован в Минюсте РФ 14 ноября 2013 г.</a:t>
            </a:r>
            <a:endParaRPr lang="ru-RU" sz="2400">
              <a:latin typeface="Gabriola" pitchFamily="82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Gabriola" pitchFamily="82" charset="0"/>
                <a:cs typeface="Times New Roman" pitchFamily="18" charset="0"/>
              </a:rPr>
              <a:t>Регистрационный N 30384</a:t>
            </a:r>
            <a:endParaRPr lang="ru-RU" sz="240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42875" y="285750"/>
            <a:ext cx="8786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latin typeface="Gabriola" pitchFamily="82" charset="0"/>
                <a:cs typeface="Times New Roman" pitchFamily="18" charset="0"/>
              </a:rPr>
              <a:t>Стандарт разработан на основе Конституции Российской Федерации  и законодательства Российской Федерации и с учетом Конвенции ООН о правах ребенка, в основе которых заложены следующие основные принципы:</a:t>
            </a:r>
            <a:endParaRPr lang="ru-RU" sz="2400">
              <a:latin typeface="Gabriola" pitchFamily="82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85750" y="1500188"/>
            <a:ext cx="85725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ru-RU" sz="2400">
                <a:latin typeface="Gabriola" pitchFamily="82" charset="0"/>
                <a:cs typeface="Times New Roman" pitchFamily="18" charset="0"/>
              </a:rPr>
              <a:t>поддержка разнообразия детства; сохранение уникальности и самоценности детства как важного этапа в общем развитии человека, самоценность детства -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>
                <a:latin typeface="Gabriola" pitchFamily="82" charset="0"/>
                <a:cs typeface="Times New Roman" pitchFamily="18" charset="0"/>
              </a:rPr>
              <a:t> 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>
                <a:latin typeface="Gabriola" pitchFamily="82" charset="0"/>
                <a:cs typeface="Times New Roman" pitchFamily="18" charset="0"/>
              </a:rPr>
              <a:t>уважение личности ребенка;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>
                <a:latin typeface="Gabriola" pitchFamily="82" charset="0"/>
                <a:cs typeface="Times New Roman" pitchFamily="18" charset="0"/>
              </a:rPr>
              <a:t>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</a:t>
            </a:r>
            <a:endParaRPr lang="ru-RU" sz="240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358900" y="222250"/>
            <a:ext cx="642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3200" b="1">
                <a:latin typeface="Gabriola" pitchFamily="82" charset="0"/>
                <a:cs typeface="Times New Roman" pitchFamily="18" charset="0"/>
              </a:rPr>
              <a:t>Основные принципы дошкольного образования:</a:t>
            </a:r>
            <a:endParaRPr lang="ru-RU" sz="3200" b="1">
              <a:latin typeface="Gabriola" pitchFamily="82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85750" y="1173163"/>
            <a:ext cx="8501063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>
                <a:latin typeface="Gabriola" pitchFamily="82" charset="0"/>
                <a:cs typeface="Times New Roman" pitchFamily="18" charset="0"/>
              </a:rPr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eaLnBrk="0" hangingPunct="0"/>
            <a:r>
              <a:rPr lang="ru-RU" sz="2000" b="1">
                <a:latin typeface="Gabriola" pitchFamily="82" charset="0"/>
                <a:cs typeface="Times New Roman" pitchFamily="18" charset="0"/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eaLnBrk="0" hangingPunct="0"/>
            <a:r>
              <a:rPr lang="ru-RU" sz="2000" b="1">
                <a:latin typeface="Gabriola" pitchFamily="82" charset="0"/>
                <a:cs typeface="Times New Roman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eaLnBrk="0" hangingPunct="0"/>
            <a:r>
              <a:rPr lang="ru-RU" sz="2000" b="1">
                <a:latin typeface="Gabriola" pitchFamily="82" charset="0"/>
                <a:cs typeface="Times New Roman" pitchFamily="18" charset="0"/>
              </a:rPr>
              <a:t>4) поддержка инициативы детей в различных видах деятельности;</a:t>
            </a:r>
          </a:p>
          <a:p>
            <a:pPr eaLnBrk="0" hangingPunct="0"/>
            <a:r>
              <a:rPr lang="ru-RU" sz="2000" b="1">
                <a:latin typeface="Gabriola" pitchFamily="82" charset="0"/>
                <a:cs typeface="Times New Roman" pitchFamily="18" charset="0"/>
              </a:rPr>
              <a:t>5) сотрудничество Организации с семьей;</a:t>
            </a:r>
          </a:p>
          <a:p>
            <a:pPr eaLnBrk="0" hangingPunct="0"/>
            <a:r>
              <a:rPr lang="ru-RU" sz="2000" b="1">
                <a:latin typeface="Gabriola" pitchFamily="82" charset="0"/>
                <a:cs typeface="Times New Roman" pitchFamily="18" charset="0"/>
              </a:rPr>
              <a:t>6) приобщение детей к социокультурным нормам, традициям семьи, общества и государства;</a:t>
            </a:r>
          </a:p>
          <a:p>
            <a:pPr eaLnBrk="0" hangingPunct="0"/>
            <a:r>
              <a:rPr lang="ru-RU" sz="2000" b="1">
                <a:latin typeface="Gabriola" pitchFamily="82" charset="0"/>
                <a:cs typeface="Times New Roman" pitchFamily="18" charset="0"/>
              </a:rPr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pPr eaLnBrk="0" hangingPunct="0"/>
            <a:r>
              <a:rPr lang="ru-RU" sz="2000" b="1">
                <a:latin typeface="Gabriola" pitchFamily="82" charset="0"/>
                <a:cs typeface="Times New Roman" pitchFamily="18" charset="0"/>
              </a:rPr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eaLnBrk="0" hangingPunct="0"/>
            <a:r>
              <a:rPr lang="ru-RU" sz="2000" b="1">
                <a:latin typeface="Gabriola" pitchFamily="82" charset="0"/>
                <a:cs typeface="Times New Roman" pitchFamily="18" charset="0"/>
              </a:rPr>
              <a:t>9) учет этнокультурной ситуации развития детей.</a:t>
            </a:r>
            <a:endParaRPr lang="ru-RU" sz="2000" b="1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28596" y="861609"/>
          <a:ext cx="8358246" cy="480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214290"/>
          <a:ext cx="8715436" cy="6357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85750" y="161925"/>
            <a:ext cx="8572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400" b="1">
                <a:latin typeface="Gabriola" pitchFamily="82" charset="0"/>
                <a:cs typeface="Times New Roman" pitchFamily="18" charset="0"/>
              </a:rPr>
              <a:t>Образовательные области: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500034" y="1071546"/>
          <a:ext cx="835824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7188" y="409575"/>
            <a:ext cx="85725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latin typeface="Gabriola" pitchFamily="82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2800">
                <a:latin typeface="Gabriola" pitchFamily="82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sz="280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85750" y="571500"/>
            <a:ext cx="885825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latin typeface="Gabriola" pitchFamily="82" charset="0"/>
                <a:cs typeface="Times New Roman" pitchFamily="18" charset="0"/>
              </a:rPr>
              <a:t>Познавательное развитие </a:t>
            </a:r>
            <a:r>
              <a:rPr lang="ru-RU" sz="2800">
                <a:latin typeface="Gabriola" pitchFamily="82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1764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«Современные аспекты коррекционно- педагогической работы в образовании»</dc:title>
  <dc:creator>1</dc:creator>
  <cp:lastModifiedBy>НЕУСТРАШИМЫЙ</cp:lastModifiedBy>
  <cp:revision>36</cp:revision>
  <dcterms:created xsi:type="dcterms:W3CDTF">2013-08-27T18:27:43Z</dcterms:created>
  <dcterms:modified xsi:type="dcterms:W3CDTF">2014-04-19T16:16:14Z</dcterms:modified>
</cp:coreProperties>
</file>