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556" autoAdjust="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1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562600" y="5181600"/>
            <a:ext cx="3352800" cy="47625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Автор-составитель:</a:t>
            </a:r>
          </a:p>
          <a:p>
            <a:pPr algn="r"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Учитель начальных классов, воспитатель ГПД </a:t>
            </a:r>
          </a:p>
          <a:p>
            <a:pPr algn="r">
              <a:defRPr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Прокопович А.Б.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ижний колонтитул 1"/>
          <p:cNvSpPr txBox="1">
            <a:spLocks/>
          </p:cNvSpPr>
          <p:nvPr/>
        </p:nvSpPr>
        <p:spPr bwMode="auto">
          <a:xfrm>
            <a:off x="1979712" y="5805264"/>
            <a:ext cx="459898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2013 г.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6175" y="333375"/>
            <a:ext cx="72009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Государственное бюджетное общеобразовательное учреждение средняя общеобразовательная школа № 538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 с углубленным изучением информационных технологий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Кировского района Санкт-Петербурга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1700808"/>
            <a:ext cx="7571184" cy="218521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endParaRPr lang="ru-RU" sz="4000" b="1" kern="0" dirty="0" smtClean="0">
              <a:ln w="50800"/>
              <a:solidFill>
                <a:schemeClr val="bg1">
                  <a:shade val="50000"/>
                </a:schemeClr>
              </a:solidFill>
              <a:latin typeface="Arial"/>
              <a:ea typeface="+mj-ea"/>
              <a:cs typeface="+mj-cs"/>
            </a:endParaRPr>
          </a:p>
          <a:p>
            <a:pPr algn="ctr">
              <a:defRPr/>
            </a:pP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ea typeface="+mj-ea"/>
                <a:cs typeface="+mj-cs"/>
              </a:rPr>
              <a:t>«Что такое хорошо и </a:t>
            </a:r>
          </a:p>
          <a:p>
            <a:pPr algn="ctr">
              <a:defRPr/>
            </a:pPr>
            <a:r>
              <a:rPr lang="ru-RU" sz="4800" b="1" dirty="0" smtClean="0">
                <a:ln w="50800"/>
                <a:solidFill>
                  <a:schemeClr val="bg1">
                    <a:shade val="50000"/>
                  </a:schemeClr>
                </a:solidFill>
                <a:ea typeface="+mj-ea"/>
                <a:cs typeface="+mj-cs"/>
              </a:rPr>
              <a:t>что такое плохо?</a:t>
            </a:r>
            <a:r>
              <a:rPr lang="ru-RU" sz="4800" b="1" kern="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ea typeface="+mj-ea"/>
                <a:cs typeface="+mj-cs"/>
              </a:rPr>
              <a:t>»</a:t>
            </a:r>
            <a:endParaRPr lang="ru-RU" sz="4800" b="1" kern="0" dirty="0">
              <a:ln w="50800"/>
              <a:solidFill>
                <a:schemeClr val="bg1">
                  <a:shade val="50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9194" t="18500" r="2751" b="2751"/>
          <a:stretch>
            <a:fillRect/>
          </a:stretch>
        </p:blipFill>
        <p:spPr bwMode="auto">
          <a:xfrm>
            <a:off x="395536" y="4099904"/>
            <a:ext cx="2757252" cy="1849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5001971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17270"/>
            <a:ext cx="8219256" cy="2711105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</a:rPr>
              <a:t>Что такое добро?</a:t>
            </a:r>
            <a:endParaRPr lang="ru-RU" sz="9600" b="1" i="1" dirty="0">
              <a:solidFill>
                <a:srgbClr val="FF0000"/>
              </a:solidFill>
            </a:endParaRPr>
          </a:p>
        </p:txBody>
      </p:sp>
      <p:pic>
        <p:nvPicPr>
          <p:cNvPr id="1034" name="Picture 10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128375"/>
            <a:ext cx="1450238" cy="18233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31750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2" y="764704"/>
            <a:ext cx="1288595" cy="13185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104573"/>
            <a:ext cx="1619250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381420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70" y="116632"/>
            <a:ext cx="7787208" cy="4032448"/>
          </a:xfrm>
        </p:spPr>
        <p:txBody>
          <a:bodyPr>
            <a:noAutofit/>
          </a:bodyPr>
          <a:lstStyle/>
          <a:p>
            <a:r>
              <a:rPr lang="ru-RU" sz="11500" b="1" i="1" dirty="0" smtClean="0">
                <a:solidFill>
                  <a:srgbClr val="FF0000"/>
                </a:solidFill>
              </a:rPr>
              <a:t>Что такое зло?</a:t>
            </a:r>
            <a:endParaRPr lang="ru-RU" sz="115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157192"/>
            <a:ext cx="920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64904"/>
            <a:ext cx="599347" cy="7192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224718"/>
            <a:ext cx="869052" cy="7491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825" y="3539003"/>
            <a:ext cx="2533334" cy="337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825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Стихотворение: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5482952" cy="4569371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любит собак</a:t>
            </a:r>
          </a:p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Или прочих животных,</a:t>
            </a:r>
          </a:p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Серьёзных котят</a:t>
            </a:r>
          </a:p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щенков беззаботных,</a:t>
            </a:r>
          </a:p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может любить</a:t>
            </a:r>
          </a:p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козла и осла-</a:t>
            </a:r>
          </a:p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Тот людям вовеки</a:t>
            </a:r>
          </a:p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сделает зла.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268760"/>
            <a:ext cx="3256078" cy="25035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867" y="4581128"/>
            <a:ext cx="1941047" cy="19000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03812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«Волшебные слова»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988840"/>
            <a:ext cx="3898776" cy="4569371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Пожалуйста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Доброе утро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Добрый день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Добрый вечер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 т.д.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84984"/>
            <a:ext cx="2361905" cy="31619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45028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Не  </a:t>
            </a:r>
            <a:r>
              <a:rPr lang="ru-RU" sz="5400" b="1" i="1" dirty="0">
                <a:solidFill>
                  <a:srgbClr val="FFFF00"/>
                </a:solidFill>
              </a:rPr>
              <a:t>одежда красит человека, а его добрые </a:t>
            </a:r>
            <a:r>
              <a:rPr lang="ru-RU" sz="5400" b="1" i="1" dirty="0" smtClean="0">
                <a:solidFill>
                  <a:srgbClr val="FFFF00"/>
                </a:solidFill>
              </a:rPr>
              <a:t>дела.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765193"/>
            <a:ext cx="1800200" cy="883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90743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8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Чего больше?</a:t>
            </a:r>
            <a:br>
              <a:rPr lang="ru-RU" sz="8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48" y="2304203"/>
            <a:ext cx="4608512" cy="3057203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Добра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35488" y="3800797"/>
            <a:ext cx="4608512" cy="3057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Зла</a:t>
            </a:r>
            <a:endParaRPr lang="ru-RU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97021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111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Что такое добро?</vt:lpstr>
      <vt:lpstr>Что такое зло?</vt:lpstr>
      <vt:lpstr>Стихотворение:</vt:lpstr>
      <vt:lpstr>«Волшебные слова»</vt:lpstr>
      <vt:lpstr>Пословица:</vt:lpstr>
      <vt:lpstr>Чего больше?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хорошо и что такое плохо?</dc:title>
  <dc:creator>Алена Геннадьевна</dc:creator>
  <cp:lastModifiedBy>YANNA SHALYPINA</cp:lastModifiedBy>
  <cp:revision>7</cp:revision>
  <dcterms:created xsi:type="dcterms:W3CDTF">2011-12-21T15:21:09Z</dcterms:created>
  <dcterms:modified xsi:type="dcterms:W3CDTF">2014-07-07T09:10:41Z</dcterms:modified>
</cp:coreProperties>
</file>