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9" r:id="rId6"/>
    <p:sldId id="262" r:id="rId7"/>
    <p:sldId id="257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BF7-6F9C-4EEF-BE8A-44DB659672E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A72-6171-418D-890E-165DEF0B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BF7-6F9C-4EEF-BE8A-44DB659672E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A72-6171-418D-890E-165DEF0B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BF7-6F9C-4EEF-BE8A-44DB659672E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A72-6171-418D-890E-165DEF0B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BF7-6F9C-4EEF-BE8A-44DB659672E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A72-6171-418D-890E-165DEF0B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BF7-6F9C-4EEF-BE8A-44DB659672E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A72-6171-418D-890E-165DEF0B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BF7-6F9C-4EEF-BE8A-44DB659672E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A72-6171-418D-890E-165DEF0B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BF7-6F9C-4EEF-BE8A-44DB659672E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A72-6171-418D-890E-165DEF0B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BF7-6F9C-4EEF-BE8A-44DB659672E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A72-6171-418D-890E-165DEF0B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BF7-6F9C-4EEF-BE8A-44DB659672E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A72-6171-418D-890E-165DEF0B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BF7-6F9C-4EEF-BE8A-44DB659672E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A72-6171-418D-890E-165DEF0B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BF7-6F9C-4EEF-BE8A-44DB659672E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A72-6171-418D-890E-165DEF0B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34BF7-6F9C-4EEF-BE8A-44DB659672EE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BAA72-6171-418D-890E-165DEF0B1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2162671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Информационная презентация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«Чтобы зубки не болели!»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25144"/>
            <a:ext cx="8388424" cy="172819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младшая группа «Завиток»</a:t>
            </a:r>
          </a:p>
          <a:p>
            <a:pPr algn="r"/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воспитатели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Банина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 Н.,</a:t>
            </a:r>
          </a:p>
          <a:p>
            <a:pPr algn="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Горлова Т. И.,</a:t>
            </a:r>
          </a:p>
          <a:p>
            <a:pPr algn="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таршая медсестра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Мазур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С. И.</a:t>
            </a:r>
          </a:p>
          <a:p>
            <a:pPr algn="r"/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hi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132854" cy="21328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am_9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63955" y="0"/>
            <a:ext cx="5052053" cy="378904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51520" y="476672"/>
            <a:ext cx="3744416" cy="54006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Знает чуть ли не</a:t>
            </a:r>
            <a:b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пелёнок каждый маленький ребёнок,</a:t>
            </a:r>
            <a:b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что от всех зубных напастей помогает </a:t>
            </a:r>
            <a:b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щётка с пастой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50" name="Picture 6" descr="ch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46214"/>
            <a:ext cx="2808312" cy="28083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9345_0.jpg"/>
          <p:cNvPicPr>
            <a:picLocks noChangeAspect="1"/>
          </p:cNvPicPr>
          <p:nvPr/>
        </p:nvPicPr>
        <p:blipFill>
          <a:blip r:embed="rId2" cstate="print"/>
          <a:srcRect r="14038"/>
          <a:stretch>
            <a:fillRect/>
          </a:stretch>
        </p:blipFill>
        <p:spPr>
          <a:xfrm>
            <a:off x="4427984" y="2909414"/>
            <a:ext cx="4716016" cy="3948586"/>
          </a:xfrm>
          <a:prstGeom prst="rect">
            <a:avLst/>
          </a:prstGeom>
        </p:spPr>
      </p:pic>
      <p:pic>
        <p:nvPicPr>
          <p:cNvPr id="7" name="Содержимое 6" descr="sam_93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27984" cy="3320988"/>
          </a:xfrm>
        </p:spPr>
      </p:pic>
      <p:sp>
        <p:nvSpPr>
          <p:cNvPr id="8" name="Заголовок 10"/>
          <p:cNvSpPr>
            <a:spLocks noGrp="1"/>
          </p:cNvSpPr>
          <p:nvPr>
            <p:ph type="title"/>
          </p:nvPr>
        </p:nvSpPr>
        <p:spPr>
          <a:xfrm>
            <a:off x="4788024" y="260648"/>
            <a:ext cx="3898776" cy="261967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истить зубы, детвора,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научу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Катюшу я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436" name="Picture 4" descr="http://omp.ucoz.com/_tbkp/01/medical_104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3789040"/>
            <a:ext cx="4137628" cy="248257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am_9376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63782" cy="5489848"/>
          </a:xfrm>
        </p:spPr>
      </p:pic>
      <p:pic>
        <p:nvPicPr>
          <p:cNvPr id="8" name="Рисунок 7" descr="SAM_93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0836" y="2780928"/>
            <a:ext cx="4803164" cy="4077072"/>
          </a:xfrm>
          <a:prstGeom prst="rect">
            <a:avLst/>
          </a:prstGeom>
        </p:spPr>
      </p:pic>
      <p:sp>
        <p:nvSpPr>
          <p:cNvPr id="9" name="Заголовок 10"/>
          <p:cNvSpPr>
            <a:spLocks noGrp="1"/>
          </p:cNvSpPr>
          <p:nvPr>
            <p:ph type="title"/>
          </p:nvPr>
        </p:nvSpPr>
        <p:spPr>
          <a:xfrm>
            <a:off x="4355976" y="188640"/>
            <a:ext cx="4536504" cy="230425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Чистить зубы каждый день </a:t>
            </a:r>
            <a:b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воспитателем</a:t>
            </a:r>
            <a:b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лень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93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79979" y="3284984"/>
            <a:ext cx="4764021" cy="3573016"/>
          </a:xfrm>
        </p:spPr>
      </p:pic>
      <p:pic>
        <p:nvPicPr>
          <p:cNvPr id="5" name="Содержимое 3" descr="sam_9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355975" cy="3266981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5292080" y="188640"/>
            <a:ext cx="3168352" cy="288032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Щётка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будто бы машинка заезжает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без заминки</a:t>
            </a:r>
          </a:p>
          <a:p>
            <a:pPr lvl="0" algn="ctr">
              <a:spcBef>
                <a:spcPct val="0"/>
              </a:spcBef>
            </a:pPr>
            <a:r>
              <a:rPr lang="ru-RU" sz="4000" b="1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в наш гараж, вернее рот, </a:t>
            </a:r>
          </a:p>
          <a:p>
            <a:pPr lvl="0" algn="ctr">
              <a:spcBef>
                <a:spcPct val="0"/>
              </a:spcBef>
            </a:pPr>
            <a:r>
              <a:rPr lang="ru-RU" sz="4400" b="1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делав круглый поворот,</a:t>
            </a:r>
            <a:endParaRPr kumimoji="0" lang="ru-RU" sz="4400" b="1" i="0" u="none" strike="noStrike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0"/>
          <p:cNvSpPr txBox="1">
            <a:spLocks/>
          </p:cNvSpPr>
          <p:nvPr/>
        </p:nvSpPr>
        <p:spPr>
          <a:xfrm>
            <a:off x="611560" y="3501008"/>
            <a:ext cx="3168352" cy="288032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 заборчик, весь из зубок чистит, драит лучше губок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0"/>
          <p:cNvSpPr txBox="1">
            <a:spLocks/>
          </p:cNvSpPr>
          <p:nvPr/>
        </p:nvSpPr>
        <p:spPr>
          <a:xfrm>
            <a:off x="683568" y="3429000"/>
            <a:ext cx="3456384" cy="314096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Зубки наши - белый ряд!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И нисколько не болят!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7" name="Рисунок 6" descr="sam_9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7984" cy="3284984"/>
          </a:xfrm>
          <a:prstGeom prst="rect">
            <a:avLst/>
          </a:prstGeom>
        </p:spPr>
      </p:pic>
      <p:pic>
        <p:nvPicPr>
          <p:cNvPr id="9" name="Рисунок 8" descr="sam_9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716017" cy="3340512"/>
          </a:xfrm>
          <a:prstGeom prst="rect">
            <a:avLst/>
          </a:prstGeom>
        </p:spPr>
      </p:pic>
      <p:pic>
        <p:nvPicPr>
          <p:cNvPr id="10" name="Рисунок 9" descr="SAM_95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320989"/>
            <a:ext cx="4716015" cy="353701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malushata.ru/wp-content/uploads/2011/06/stihi-dlya-chistki-zub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Инструкция для родителей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 правильно </a:t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чистить зубки дошколятам»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425355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Дошколятам рекомендуется круговой метод чистки зубов!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Прополоскать рот!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Выдавить на щётку пасту размером с маленькую горошинку!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Сомкнуть зубки!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Круговыми движениями чистить зубки!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Открыть широко ротик!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Вращательными движениями чистить внутренние поверхности зубов!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Почистить жевательные поверхности спереди горизонтальными движениями!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Прополоскать ротик!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858218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болейте!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bestgif.su/_ph/41/2/8260975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4932040" cy="370887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143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Информационная презентация «Чтобы зубки не болели!»</vt:lpstr>
      <vt:lpstr>Знает чуть ли не  с пелёнок каждый маленький ребёнок,  что от всех зубных напастей помогает  щётка с пастой!</vt:lpstr>
      <vt:lpstr>Чистить зубы, детвора,  научу  Катюшу я !</vt:lpstr>
      <vt:lpstr>Чистить зубы каждый день  с воспитателем  не лень!</vt:lpstr>
      <vt:lpstr>Слайд 5</vt:lpstr>
      <vt:lpstr>Слайд 6</vt:lpstr>
      <vt:lpstr>Слайд 7</vt:lpstr>
      <vt:lpstr>Инструкция для родителей «Как правильно  чистить зубки дошколятам»</vt:lpstr>
      <vt:lpstr>Не болейте!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TUSY</dc:creator>
  <cp:lastModifiedBy>TUSY</cp:lastModifiedBy>
  <cp:revision>12</cp:revision>
  <dcterms:created xsi:type="dcterms:W3CDTF">2014-11-27T18:01:31Z</dcterms:created>
  <dcterms:modified xsi:type="dcterms:W3CDTF">2014-11-29T08:29:12Z</dcterms:modified>
</cp:coreProperties>
</file>