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0" r:id="rId5"/>
    <p:sldId id="262" r:id="rId6"/>
    <p:sldId id="259" r:id="rId7"/>
    <p:sldId id="267" r:id="rId8"/>
    <p:sldId id="258" r:id="rId9"/>
    <p:sldId id="273" r:id="rId10"/>
    <p:sldId id="265" r:id="rId11"/>
    <p:sldId id="266" r:id="rId12"/>
    <p:sldId id="271" r:id="rId13"/>
    <p:sldId id="263" r:id="rId14"/>
    <p:sldId id="264" r:id="rId15"/>
    <p:sldId id="272" r:id="rId16"/>
    <p:sldId id="270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66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1;&#1088;&#1086;&#1082;%20&#1050;&#1091;&#1082;&#1091;&#1096;&#1082;&#1072;\hht-gras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1;&#1088;&#1086;&#1082;%20&#1050;&#1091;&#1082;&#1091;&#1096;&#1082;&#1072;\Golosa_ptic-Kukushka_-1.mp3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91;&#1088;&#1086;&#1082;%20&#1050;&#1091;&#1082;&#1091;&#1096;&#1082;&#1072;\&#1055;&#1077;&#1089;&#1077;&#1085;&#1082;&#1072;%20&#1052;&#1072;&#1084;&#1086;&#1085;&#1090;&#1077;&#1085;&#1082;&#1072;%20&#1087;&#1088;&#1086;%20&#1084;&#1072;&#1084;&#1091;%20%20(audiopoisk.com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08720"/>
            <a:ext cx="6244208" cy="1894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Лозовская Людмила Яковлевна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013176"/>
            <a:ext cx="4176464" cy="1371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ГБОУ школы №530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Пушкинского района Санкт-Петербурга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</a:rPr>
              <a:t>«Мой истинный дом – это школа, а ученики – это моя жизнь.»</a:t>
            </a:r>
            <a:endParaRPr lang="ru-RU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48680"/>
            <a:ext cx="2952328" cy="33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05064"/>
            <a:ext cx="1691680" cy="248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1800200" cy="275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581128"/>
            <a:ext cx="2808312" cy="188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908720"/>
            <a:ext cx="4536504" cy="29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26064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Быт ненецкого народа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128792" cy="794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Жизнь ненецкого народа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384376" cy="22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2736"/>
            <a:ext cx="3602204" cy="263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9903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ht-gr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1399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4969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Чум</a:t>
            </a:r>
            <a:r>
              <a:rPr lang="ru-RU" sz="2800" dirty="0" smtClean="0"/>
              <a:t> – жилище в форме конуса, </a:t>
            </a:r>
          </a:p>
          <a:p>
            <a:r>
              <a:rPr lang="ru-RU" sz="2800" dirty="0" smtClean="0"/>
              <a:t>покрытое оленьими шкурами.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Малица</a:t>
            </a:r>
            <a:r>
              <a:rPr lang="ru-RU" sz="2800" dirty="0" smtClean="0"/>
              <a:t>- верхняя одежда из оленьих шкур с капюшоном и рукавицами.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Пимы</a:t>
            </a:r>
            <a:r>
              <a:rPr lang="ru-RU" sz="2800" dirty="0" smtClean="0"/>
              <a:t>- высокие сапоги </a:t>
            </a:r>
          </a:p>
          <a:p>
            <a:r>
              <a:rPr lang="ru-RU" sz="2800" dirty="0" smtClean="0"/>
              <a:t>из оленьей шкуры.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2081808" cy="156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503" y="908720"/>
            <a:ext cx="1381497" cy="26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17224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4437112"/>
            <a:ext cx="2232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Наперсток</a:t>
            </a:r>
            <a:r>
              <a:rPr lang="ru-RU" sz="2800" b="1" dirty="0" smtClean="0"/>
              <a:t>-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4437112"/>
            <a:ext cx="66967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2800" dirty="0" smtClean="0"/>
              <a:t>наконечник надеваемый на палец при шитье.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3888432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980728"/>
            <a:ext cx="6320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Что за птица на яйцо не садится?</a:t>
            </a:r>
          </a:p>
          <a:p>
            <a:r>
              <a:rPr lang="ru-RU" sz="3200" dirty="0" smtClean="0"/>
              <a:t>По чужим гнездам шныряет</a:t>
            </a:r>
          </a:p>
          <a:p>
            <a:r>
              <a:rPr lang="ru-RU" sz="3200" dirty="0" smtClean="0"/>
              <a:t>Своих детей не знает?</a:t>
            </a:r>
            <a:endParaRPr lang="ru-RU" sz="3200" dirty="0"/>
          </a:p>
        </p:txBody>
      </p:sp>
      <p:pic>
        <p:nvPicPr>
          <p:cNvPr id="10" name="Golosa_ptic-Kukushka_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76287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Минутка отдыха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427168" cy="3221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Давай мой друг, обнимемся,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И над землёй поднимемся.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Тепло сердец объединим,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И станем </a:t>
            </a:r>
            <a:r>
              <a:rPr lang="ru-RU" sz="4000" b="1" dirty="0" smtClean="0">
                <a:solidFill>
                  <a:srgbClr val="FFC000"/>
                </a:solidFill>
              </a:rPr>
              <a:t>солнышком</a:t>
            </a:r>
            <a:r>
              <a:rPr lang="ru-RU" sz="4000" b="1" dirty="0" smtClean="0">
                <a:solidFill>
                  <a:srgbClr val="C00000"/>
                </a:solidFill>
              </a:rPr>
              <a:t> одним.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82307" cy="259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0648"/>
            <a:ext cx="4680520" cy="277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9064" y="5626894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Тундра</a:t>
            </a:r>
            <a:r>
              <a:rPr lang="ru-RU" sz="2800" dirty="0" smtClean="0"/>
              <a:t>- холодные северные безлесные пространства. </a:t>
            </a:r>
          </a:p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521700"/>
            <a:ext cx="5328592" cy="3197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67" y="856357"/>
            <a:ext cx="892353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Какие чувства вызвала у вас эта сказка?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Кто был главным героем  сказки?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Почему не изменились отношения детей к матери,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						когда она заболела?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</a:rPr>
              <a:t>Почему мать превратилась в птицу и улетела от своих детей?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Почему именно в кукушку?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Что чувствовали дети, когда бежали за кукушкой?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Как должны были вести себя дети?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Вам жаль этих детей?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Вопросы по восприятию содержания сказки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Выбери пословицу к сказке.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7704856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Сердце матери лучше солнца греет.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79512" y="3861048"/>
            <a:ext cx="8748464" cy="9361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3600" b="1" dirty="0" smtClean="0">
                <a:solidFill>
                  <a:srgbClr val="0070C0"/>
                </a:solidFill>
              </a:rPr>
              <a:t>Материнское сердце в детках, а детское – в камне.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есенка Мамонтенка про маму 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28384" y="5373216"/>
            <a:ext cx="304800" cy="3048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3816424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47056" y="69269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Мамуля, спасибо, что ты у меня есть!</a:t>
            </a:r>
            <a:endParaRPr lang="ru-RU" sz="3200" b="1" i="1" dirty="0">
              <a:solidFill>
                <a:srgbClr val="FFC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12776"/>
            <a:ext cx="464499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Урок </a:t>
            </a:r>
            <a:b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5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литературного чтения </a:t>
            </a:r>
            <a:r>
              <a:rPr lang="ru-RU" sz="67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7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67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Тема урока: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12976"/>
            <a:ext cx="8229600" cy="2357616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Monotype Corsiva" pitchFamily="66" charset="0"/>
              </a:rPr>
              <a:t>Ненецкая народная сказка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«КУКУШКА»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060848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содержанием 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проанализировать ненецкую народную сказку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«Кукушка».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2808312" cy="10081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Цель: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2808312" cy="792088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C00000"/>
                </a:solidFill>
                <a:latin typeface="Monotype Corsiva" pitchFamily="66" charset="0"/>
                <a:ea typeface="+mn-ea"/>
                <a:cs typeface="+mn-cs"/>
              </a:rPr>
              <a:t>Задачи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навыки осознанного плавного чтения;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самостоятельно и коллективно работать с текстом;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следить за развитием действия сказки;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выразительно читать диалоги в сказке;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детей находить в сказке отражение быта и традиции народа;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 осмысливать поступки героев и давать им оценку;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у детей желание изменить конец  сказки на положительный;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способствовать накоплению и обобщению эмоционального отношения к образам героев  сказки.</a:t>
            </a:r>
          </a:p>
          <a:p>
            <a:endParaRPr lang="ru-RU" sz="28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достижения учащихся: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находить в сказке отражение быта, традиции народа сочинившего сказку;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определять последовательность событий: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самостоятельно определять мотивы действий героев: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строить собственное суждение: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выбирать подходящую интонацию: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творческих способностей на примере составления собственных текстов: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понять внутреннее состояние героев, обосновать сделанные выводы фрагментами из текста: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внимание к собственным переживанием и умения передать их.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7223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Этапы урока: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мобилизующий этап;</a:t>
            </a:r>
          </a:p>
          <a:p>
            <a:r>
              <a:rPr lang="ru-RU" dirty="0" smtClean="0"/>
              <a:t>формулирование темы урока;</a:t>
            </a:r>
          </a:p>
          <a:p>
            <a:r>
              <a:rPr lang="ru-RU" dirty="0" smtClean="0"/>
              <a:t>словарная работа;</a:t>
            </a:r>
          </a:p>
          <a:p>
            <a:r>
              <a:rPr lang="ru-RU" dirty="0" smtClean="0"/>
              <a:t>первичное чтение сказки учителем;</a:t>
            </a:r>
          </a:p>
          <a:p>
            <a:r>
              <a:rPr lang="ru-RU" dirty="0" smtClean="0"/>
              <a:t>вторичное чтение и анализ сказки;</a:t>
            </a:r>
          </a:p>
          <a:p>
            <a:r>
              <a:rPr lang="ru-RU" dirty="0" smtClean="0"/>
              <a:t>творческая </a:t>
            </a:r>
            <a:r>
              <a:rPr lang="ru-RU" dirty="0" smtClean="0"/>
              <a:t>работа;</a:t>
            </a:r>
          </a:p>
          <a:p>
            <a:r>
              <a:rPr lang="ru-RU" dirty="0" smtClean="0"/>
              <a:t>рефлексия.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05064"/>
            <a:ext cx="2376264" cy="265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4230231" cy="280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268760"/>
            <a:ext cx="3288365" cy="2466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384376" cy="2538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692696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Встреча  хлебом солью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980728"/>
            <a:ext cx="4608512" cy="710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Игра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: Угадай-ка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84482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1. «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Коровушка-матушка</a:t>
            </a:r>
            <a:r>
              <a:rPr lang="ru-RU" sz="2000" dirty="0" smtClean="0">
                <a:solidFill>
                  <a:srgbClr val="7030A0"/>
                </a:solidFill>
              </a:rPr>
              <a:t>! Меня бьют-журят,  хлеба не дают, плакать не велят.»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2636912"/>
            <a:ext cx="472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Хаврошечка</a:t>
            </a:r>
            <a:r>
              <a:rPr lang="ru-RU" b="1" dirty="0" smtClean="0">
                <a:solidFill>
                  <a:srgbClr val="7030A0"/>
                </a:solidFill>
              </a:rPr>
              <a:t>» -русская народная сказка.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3429000"/>
            <a:ext cx="4929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«Сестрица </a:t>
            </a:r>
            <a:r>
              <a:rPr lang="ru-RU" b="1" dirty="0" err="1" smtClean="0">
                <a:solidFill>
                  <a:srgbClr val="0070C0"/>
                </a:solidFill>
              </a:rPr>
              <a:t>Алёнушка</a:t>
            </a:r>
            <a:r>
              <a:rPr lang="ru-RU" b="1" dirty="0" smtClean="0">
                <a:solidFill>
                  <a:srgbClr val="0070C0"/>
                </a:solidFill>
              </a:rPr>
              <a:t> и братец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Иванушка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– русская народная сказка.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6896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2. </a:t>
            </a:r>
            <a:r>
              <a:rPr lang="ru-RU" sz="2000" dirty="0" smtClean="0">
                <a:solidFill>
                  <a:srgbClr val="0070C0"/>
                </a:solidFill>
              </a:rPr>
              <a:t>«Сестрица </a:t>
            </a:r>
            <a:r>
              <a:rPr lang="ru-RU" sz="2000" dirty="0" err="1" smtClean="0">
                <a:solidFill>
                  <a:srgbClr val="0070C0"/>
                </a:solidFill>
              </a:rPr>
              <a:t>Аленушка</a:t>
            </a:r>
            <a:r>
              <a:rPr lang="ru-RU" sz="2000" dirty="0" smtClean="0">
                <a:solidFill>
                  <a:srgbClr val="0070C0"/>
                </a:solidFill>
              </a:rPr>
              <a:t>, я пить хочу!»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41490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r>
              <a:rPr lang="ru-RU" b="1" dirty="0" smtClean="0">
                <a:solidFill>
                  <a:srgbClr val="660066"/>
                </a:solidFill>
              </a:rPr>
              <a:t>.  </a:t>
            </a:r>
            <a:r>
              <a:rPr lang="ru-RU" dirty="0" smtClean="0">
                <a:solidFill>
                  <a:srgbClr val="660066"/>
                </a:solidFill>
              </a:rPr>
              <a:t>«Вот едет мимо барин, смотрит и дивуется: конь идёт, соха орёт, а человека нет».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840" y="4725144"/>
            <a:ext cx="562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«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ru-RU" b="1" dirty="0" smtClean="0">
                <a:solidFill>
                  <a:srgbClr val="660066"/>
                </a:solidFill>
              </a:rPr>
              <a:t> с пальчик» - русская народная сказка.</a:t>
            </a:r>
            <a:endParaRPr lang="ru-RU" b="1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085184"/>
            <a:ext cx="686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4</a:t>
            </a:r>
            <a:r>
              <a:rPr lang="ru-RU" dirty="0" smtClean="0">
                <a:solidFill>
                  <a:srgbClr val="663300"/>
                </a:solidFill>
              </a:rPr>
              <a:t>.  «- Ох, добрый человек и сама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dirty="0" smtClean="0">
                <a:solidFill>
                  <a:srgbClr val="663300"/>
                </a:solidFill>
              </a:rPr>
              <a:t> ничего не ела: ничего» 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5589240"/>
            <a:ext cx="526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663300"/>
                </a:solidFill>
              </a:rPr>
              <a:t>Каша из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топора</a:t>
            </a:r>
            <a:r>
              <a:rPr lang="ru-RU" b="1" dirty="0" smtClean="0">
                <a:solidFill>
                  <a:srgbClr val="663300"/>
                </a:solidFill>
              </a:rPr>
              <a:t>» – русская народная сказка.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068960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«…Бежали за матерью дети много дней и ночей по камням, по болотам, по кочкам…»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744416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126876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Ненецкая народная сказка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534</TotalTime>
  <Words>508</Words>
  <Application>Microsoft Office PowerPoint</Application>
  <PresentationFormat>Экран (4:3)</PresentationFormat>
  <Paragraphs>93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Лозовская Людмила Яковлевна</vt:lpstr>
      <vt:lpstr>Урок   литературного чтения  Тема урока:</vt:lpstr>
      <vt:lpstr>Цель:</vt:lpstr>
      <vt:lpstr>Задачи:</vt:lpstr>
      <vt:lpstr>Планируемые достижения учащихся:</vt:lpstr>
      <vt:lpstr>Этапы урока:</vt:lpstr>
      <vt:lpstr>Слайд 7</vt:lpstr>
      <vt:lpstr>Игра: Угадай-ка</vt:lpstr>
      <vt:lpstr>Слайд 9</vt:lpstr>
      <vt:lpstr>Слайд 10</vt:lpstr>
      <vt:lpstr>Жизнь ненецкого народа</vt:lpstr>
      <vt:lpstr>Слайд 12</vt:lpstr>
      <vt:lpstr>Слайд 13</vt:lpstr>
      <vt:lpstr>Минутка отдыха</vt:lpstr>
      <vt:lpstr>Слайд 15</vt:lpstr>
      <vt:lpstr>Слайд 16</vt:lpstr>
      <vt:lpstr>Выбери пословицу к сказке.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</cp:lastModifiedBy>
  <cp:revision>71</cp:revision>
  <dcterms:modified xsi:type="dcterms:W3CDTF">2012-11-19T05:50:58Z</dcterms:modified>
</cp:coreProperties>
</file>