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FF33"/>
    <a:srgbClr val="FFFFFF"/>
    <a:srgbClr val="EA2D00"/>
    <a:srgbClr val="F62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06D1-904D-426E-B38D-5A41BA1C9726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9151-3583-4D0A-A6A6-2C7186FAB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&#1082;&#1086;&#1085;&#1089;&#1087;&#1077;&#1082;&#1090;\Venskiy-Val_s-tanec-snezhinokgde-to-tamv-glubine-dushi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1356616 коп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85926"/>
            <a:ext cx="4286280" cy="442915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69313" t="2411" r="1716" b="27157"/>
          <a:stretch>
            <a:fillRect/>
          </a:stretch>
        </p:blipFill>
        <p:spPr bwMode="auto">
          <a:xfrm>
            <a:off x="6643702" y="285727"/>
            <a:ext cx="2286016" cy="313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Venskiy-Val_s-tanec-snezhinokgde-to-tamv-glubine-dush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488" y="3857628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357694"/>
            <a:ext cx="2977310" cy="20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40636"/>
          <a:stretch>
            <a:fillRect/>
          </a:stretch>
        </p:blipFill>
        <p:spPr bwMode="auto">
          <a:xfrm>
            <a:off x="428596" y="285728"/>
            <a:ext cx="2857520" cy="320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571480"/>
            <a:ext cx="3429008" cy="257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1142984"/>
            <a:ext cx="2357454" cy="225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414338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43446"/>
            <a:ext cx="22145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 l="50000"/>
          <a:stretch>
            <a:fillRect/>
          </a:stretch>
        </p:blipFill>
        <p:spPr bwMode="auto">
          <a:xfrm>
            <a:off x="5214942" y="3357562"/>
            <a:ext cx="1643074" cy="23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0</Words>
  <Application>Microsoft Office PowerPoint</Application>
  <PresentationFormat>Экран (4:3)</PresentationFormat>
  <Paragraphs>0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94</cp:revision>
  <dcterms:created xsi:type="dcterms:W3CDTF">2014-10-26T16:33:38Z</dcterms:created>
  <dcterms:modified xsi:type="dcterms:W3CDTF">2014-11-29T22:29:04Z</dcterms:modified>
</cp:coreProperties>
</file>