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4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99FF33"/>
    <a:srgbClr val="FFFFFF"/>
    <a:srgbClr val="EA2D00"/>
    <a:srgbClr val="F62F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206D1-904D-426E-B38D-5A41BA1C9726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9151-3583-4D0A-A6A6-2C7186FAB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206D1-904D-426E-B38D-5A41BA1C9726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9151-3583-4D0A-A6A6-2C7186FAB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206D1-904D-426E-B38D-5A41BA1C9726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9151-3583-4D0A-A6A6-2C7186FAB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206D1-904D-426E-B38D-5A41BA1C9726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9151-3583-4D0A-A6A6-2C7186FAB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206D1-904D-426E-B38D-5A41BA1C9726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9151-3583-4D0A-A6A6-2C7186FAB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206D1-904D-426E-B38D-5A41BA1C9726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9151-3583-4D0A-A6A6-2C7186FAB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206D1-904D-426E-B38D-5A41BA1C9726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9151-3583-4D0A-A6A6-2C7186FAB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206D1-904D-426E-B38D-5A41BA1C9726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9151-3583-4D0A-A6A6-2C7186FAB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206D1-904D-426E-B38D-5A41BA1C9726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9151-3583-4D0A-A6A6-2C7186FAB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206D1-904D-426E-B38D-5A41BA1C9726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9151-3583-4D0A-A6A6-2C7186FAB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206D1-904D-426E-B38D-5A41BA1C9726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9151-3583-4D0A-A6A6-2C7186FAB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206D1-904D-426E-B38D-5A41BA1C9726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29151-3583-4D0A-A6A6-2C7186FAB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00B0F0">
                <a:alpha val="0"/>
              </a:srgbClr>
            </a:gs>
            <a:gs pos="50000">
              <a:srgbClr val="9CB86E"/>
            </a:gs>
            <a:gs pos="100000">
              <a:srgbClr val="156B1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571480"/>
            <a:ext cx="54197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r="32885"/>
          <a:stretch>
            <a:fillRect/>
          </a:stretch>
        </p:blipFill>
        <p:spPr bwMode="auto">
          <a:xfrm>
            <a:off x="2214546" y="1643050"/>
            <a:ext cx="4738704" cy="323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33">
            <a:alpha val="4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142984"/>
            <a:ext cx="551139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000108"/>
            <a:ext cx="7286676" cy="4475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1500174"/>
            <a:ext cx="3929090" cy="3793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l="4687" t="13541" r="3906" b="7291"/>
          <a:stretch>
            <a:fillRect/>
          </a:stretch>
        </p:blipFill>
        <p:spPr bwMode="auto">
          <a:xfrm>
            <a:off x="1000100" y="928670"/>
            <a:ext cx="7643866" cy="4965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28" y="0"/>
            <a:ext cx="3571872" cy="2232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714356"/>
            <a:ext cx="2071702" cy="1725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/>
          <a:srcRect r="12382" b="10000"/>
          <a:stretch>
            <a:fillRect/>
          </a:stretch>
        </p:blipFill>
        <p:spPr bwMode="auto">
          <a:xfrm>
            <a:off x="785786" y="714356"/>
            <a:ext cx="2727633" cy="209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3247534" cy="2062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30032" y="4024315"/>
            <a:ext cx="4313968" cy="2833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Наташа</cp:lastModifiedBy>
  <cp:revision>94</cp:revision>
  <dcterms:created xsi:type="dcterms:W3CDTF">2014-10-26T16:33:38Z</dcterms:created>
  <dcterms:modified xsi:type="dcterms:W3CDTF">2014-11-29T22:26:24Z</dcterms:modified>
</cp:coreProperties>
</file>