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99FF33"/>
    <a:srgbClr val="FFFFFF"/>
    <a:srgbClr val="EA2D00"/>
    <a:srgbClr val="F62F00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206D1-904D-426E-B38D-5A41BA1C9726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29151-3583-4D0A-A6A6-2C7186FAB9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206D1-904D-426E-B38D-5A41BA1C9726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29151-3583-4D0A-A6A6-2C7186FAB9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206D1-904D-426E-B38D-5A41BA1C9726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29151-3583-4D0A-A6A6-2C7186FAB9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206D1-904D-426E-B38D-5A41BA1C9726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29151-3583-4D0A-A6A6-2C7186FAB9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206D1-904D-426E-B38D-5A41BA1C9726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29151-3583-4D0A-A6A6-2C7186FAB9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206D1-904D-426E-B38D-5A41BA1C9726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29151-3583-4D0A-A6A6-2C7186FAB9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206D1-904D-426E-B38D-5A41BA1C9726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29151-3583-4D0A-A6A6-2C7186FAB9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206D1-904D-426E-B38D-5A41BA1C9726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29151-3583-4D0A-A6A6-2C7186FAB9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206D1-904D-426E-B38D-5A41BA1C9726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29151-3583-4D0A-A6A6-2C7186FAB9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206D1-904D-426E-B38D-5A41BA1C9726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29151-3583-4D0A-A6A6-2C7186FAB9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206D1-904D-426E-B38D-5A41BA1C9726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29151-3583-4D0A-A6A6-2C7186FAB9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7206D1-904D-426E-B38D-5A41BA1C9726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29151-3583-4D0A-A6A6-2C7186FAB91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b8cc41f2c23fcd5970f74c3c49efafec_XL.jpg"/>
          <p:cNvPicPr>
            <a:picLocks noChangeAspect="1"/>
          </p:cNvPicPr>
          <p:nvPr/>
        </p:nvPicPr>
        <p:blipFill>
          <a:blip r:embed="rId3"/>
          <a:srcRect l="8919" t="14402"/>
          <a:stretch>
            <a:fillRect/>
          </a:stretch>
        </p:blipFill>
        <p:spPr>
          <a:xfrm rot="21302177">
            <a:off x="1315987" y="1452845"/>
            <a:ext cx="3969040" cy="2519881"/>
          </a:xfrm>
          <a:prstGeom prst="rect">
            <a:avLst/>
          </a:prstGeom>
        </p:spPr>
      </p:pic>
      <p:pic>
        <p:nvPicPr>
          <p:cNvPr id="4" name="Рисунок 3" descr="issled_201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6380" y="2643182"/>
            <a:ext cx="2383872" cy="3766840"/>
          </a:xfrm>
          <a:prstGeom prst="rect">
            <a:avLst/>
          </a:prstGeom>
        </p:spPr>
      </p:pic>
      <p:pic>
        <p:nvPicPr>
          <p:cNvPr id="7" name="Рисунок 6" descr="286px-Magnifying_glass_icon_mgx2.svg_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1192968">
            <a:off x="3225862" y="4227990"/>
            <a:ext cx="1571636" cy="15386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4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1928802"/>
            <a:ext cx="3714751" cy="2327911"/>
          </a:xfrm>
          <a:prstGeom prst="rect">
            <a:avLst/>
          </a:prstGeom>
          <a:ln w="38100" cap="sq">
            <a:solidFill>
              <a:srgbClr val="CC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214290"/>
            <a:ext cx="3881438" cy="2600563"/>
          </a:xfrm>
          <a:prstGeom prst="rect">
            <a:avLst/>
          </a:prstGeom>
          <a:ln w="38100" cap="sq">
            <a:solidFill>
              <a:srgbClr val="CC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285728"/>
            <a:ext cx="1904998" cy="2857496"/>
          </a:xfrm>
          <a:prstGeom prst="rect">
            <a:avLst/>
          </a:prstGeom>
          <a:ln w="38100" cap="sq">
            <a:solidFill>
              <a:srgbClr val="CC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/>
          <a:srcRect l="4166" t="15277" b="16667"/>
          <a:stretch>
            <a:fillRect/>
          </a:stretch>
        </p:blipFill>
        <p:spPr bwMode="auto">
          <a:xfrm>
            <a:off x="2071670" y="4429132"/>
            <a:ext cx="4157968" cy="2214578"/>
          </a:xfrm>
          <a:prstGeom prst="rect">
            <a:avLst/>
          </a:prstGeom>
          <a:ln w="38100" cap="sq">
            <a:solidFill>
              <a:srgbClr val="CC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/>
          <a:srcRect b="7773"/>
          <a:stretch>
            <a:fillRect/>
          </a:stretch>
        </p:blipFill>
        <p:spPr bwMode="auto">
          <a:xfrm>
            <a:off x="285720" y="4143380"/>
            <a:ext cx="3952876" cy="2428892"/>
          </a:xfrm>
          <a:prstGeom prst="rect">
            <a:avLst/>
          </a:prstGeom>
          <a:ln w="38100" cap="sq">
            <a:solidFill>
              <a:srgbClr val="CC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00760" y="3214686"/>
            <a:ext cx="2878559" cy="292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1007</TotalTime>
  <Words>0</Words>
  <Application>Microsoft Office PowerPoint</Application>
  <PresentationFormat>Экран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Слайд 1</vt:lpstr>
      <vt:lpstr>Слайд 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Наташа</dc:creator>
  <cp:lastModifiedBy>Наташа</cp:lastModifiedBy>
  <cp:revision>95</cp:revision>
  <dcterms:created xsi:type="dcterms:W3CDTF">2014-10-26T16:33:38Z</dcterms:created>
  <dcterms:modified xsi:type="dcterms:W3CDTF">2014-11-29T22:23:53Z</dcterms:modified>
</cp:coreProperties>
</file>