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7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9E95-096E-4E75-94E2-B77056C2BD13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E7DBD-66BD-4B72-9AD6-E5776ED2A8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53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Голос Чуковского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Голос Чуковского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вспомни сказку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сценки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 кто есть кто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музыка Кроссворд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DBD-66BD-4B72-9AD6-E5776ED2A8B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A205EF-6ABF-47CC-A327-4F68D3D3B10A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F12DFB-E642-4B66-BFEE-15EC1A925E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get242na_mostochk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44;&#1078;&#1077;&#1083;&#1100;&#1090;&#1084;&#1077;&#1085;&#1099;%20&#1091;&#1076;&#1072;&#1095;&#1080;.wma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58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98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3_-_Telefon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1_-_Prikljuchenija_Bibigona.wav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95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47;&#1072;&#1089;&#1090;&#1072;&#1074;&#1082;&#1072;%20&#1076;&#1083;&#1103;%20&#1087;&#1088;&#1086;&#1082;&#1072;&#1079;&#1085;&#1080;&#1082;&#1072;.wma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73996"/>
            <a:ext cx="8182418" cy="1646892"/>
          </a:xfrm>
        </p:spPr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6000" i="1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Литературная</a:t>
            </a:r>
            <a:r>
              <a:rPr lang="ru-RU" sz="6000" i="1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</a:rPr>
              <a:t> гостиная</a:t>
            </a:r>
            <a:endParaRPr lang="ru-RU" sz="6000" i="1" dirty="0">
              <a:ln w="6350"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2160240"/>
          </a:xfrm>
        </p:spPr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r>
              <a:rPr lang="ru-RU" sz="3200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В гостях у Корнея Ивановича Чуковского</a:t>
            </a:r>
            <a:endParaRPr lang="ru-RU" sz="3200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get242na_mostoch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6741368"/>
            <a:ext cx="116632" cy="116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429309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Мелихова Нина Ивановна</a:t>
            </a:r>
          </a:p>
          <a:p>
            <a:pPr algn="r"/>
            <a:r>
              <a:rPr lang="ru-RU" dirty="0" smtClean="0"/>
              <a:t>МОУ СОШ № 21</a:t>
            </a:r>
          </a:p>
          <a:p>
            <a:pPr algn="r"/>
            <a:r>
              <a:rPr lang="ru-RU" dirty="0" err="1" smtClean="0"/>
              <a:t>Г.Волгоград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0800000" flipV="1">
                <a:off x="2411760" y="4293847"/>
                <a:ext cx="48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©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411760" y="4293847"/>
                <a:ext cx="48503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ownloads\додыр м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р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15816" cy="3933056"/>
          </a:xfrm>
          <a:prstGeom prst="rect">
            <a:avLst/>
          </a:prstGeom>
          <a:noFill/>
        </p:spPr>
      </p:pic>
      <p:pic>
        <p:nvPicPr>
          <p:cNvPr id="10244" name="Picture 4" descr="C:\Users\User\Downloads\р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196752"/>
            <a:ext cx="3024336" cy="3960440"/>
          </a:xfrm>
          <a:prstGeom prst="rect">
            <a:avLst/>
          </a:prstGeom>
          <a:noFill/>
        </p:spPr>
      </p:pic>
      <p:pic>
        <p:nvPicPr>
          <p:cNvPr id="10247" name="Picture 7" descr="C:\Users\User\Downloads\р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525" y="2828925"/>
            <a:ext cx="3038475" cy="4029075"/>
          </a:xfrm>
          <a:prstGeom prst="rect">
            <a:avLst/>
          </a:prstGeom>
          <a:noFill/>
        </p:spPr>
      </p:pic>
      <p:pic>
        <p:nvPicPr>
          <p:cNvPr id="5" name="Джельтмены удач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 flipV="1">
            <a:off x="-304800" y="6858000"/>
            <a:ext cx="124272" cy="1242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кроссворд !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1988840"/>
          <a:ext cx="5676693" cy="4064000"/>
        </p:xfrm>
        <a:graphic>
          <a:graphicData uri="http://schemas.openxmlformats.org/drawingml/2006/table">
            <a:tbl>
              <a:tblPr/>
              <a:tblGrid>
                <a:gridCol w="516063"/>
                <a:gridCol w="516063"/>
                <a:gridCol w="516063"/>
                <a:gridCol w="516063"/>
                <a:gridCol w="516063"/>
                <a:gridCol w="516063"/>
                <a:gridCol w="516063"/>
                <a:gridCol w="516063"/>
                <a:gridCol w="516063"/>
                <a:gridCol w="516063"/>
                <a:gridCol w="516063"/>
              </a:tblGrid>
              <a:tr h="508000"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не легкая раб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ownloads\р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67336" cy="4005064"/>
          </a:xfrm>
          <a:prstGeom prst="rect">
            <a:avLst/>
          </a:prstGeom>
          <a:noFill/>
        </p:spPr>
      </p:pic>
      <p:pic>
        <p:nvPicPr>
          <p:cNvPr id="14343" name="Picture 7" descr="C:\Users\User\Downloads\р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628800"/>
            <a:ext cx="3240360" cy="4248472"/>
          </a:xfrm>
          <a:prstGeom prst="rect">
            <a:avLst/>
          </a:prstGeom>
          <a:noFill/>
        </p:spPr>
      </p:pic>
      <p:pic>
        <p:nvPicPr>
          <p:cNvPr id="14345" name="Picture 9" descr="C:\Users\User\Downloads\рис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8880" y="2897560"/>
            <a:ext cx="2985120" cy="3960440"/>
          </a:xfrm>
          <a:prstGeom prst="rect">
            <a:avLst/>
          </a:prstGeom>
          <a:noFill/>
        </p:spPr>
      </p:pic>
      <p:pic>
        <p:nvPicPr>
          <p:cNvPr id="6" name="05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396552" y="6741368"/>
            <a:ext cx="116632" cy="11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г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92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C:\Users\User\Downloads\рис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00808"/>
            <a:ext cx="2808312" cy="3744416"/>
          </a:xfrm>
          <a:prstGeom prst="rect">
            <a:avLst/>
          </a:prstGeom>
          <a:noFill/>
        </p:spPr>
      </p:pic>
      <p:pic>
        <p:nvPicPr>
          <p:cNvPr id="17417" name="Picture 9" descr="C:\Users\User\Downloads\рис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91520" cy="3789040"/>
          </a:xfrm>
          <a:prstGeom prst="rect">
            <a:avLst/>
          </a:prstGeom>
          <a:noFill/>
        </p:spPr>
      </p:pic>
      <p:pic>
        <p:nvPicPr>
          <p:cNvPr id="17419" name="Picture 11" descr="C:\Users\User\Downloads\му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564904"/>
            <a:ext cx="2880320" cy="3886572"/>
          </a:xfrm>
          <a:prstGeom prst="rect">
            <a:avLst/>
          </a:prstGeom>
          <a:noFill/>
        </p:spPr>
      </p:pic>
      <p:pic>
        <p:nvPicPr>
          <p:cNvPr id="6" name="09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468560" y="6858000"/>
            <a:ext cx="152400" cy="152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теле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6912768" cy="6048672"/>
          </a:xfrm>
          <a:prstGeom prst="rect">
            <a:avLst/>
          </a:prstGeom>
          <a:noFill/>
        </p:spPr>
      </p:pic>
      <p:pic>
        <p:nvPicPr>
          <p:cNvPr id="3" name="03_-_Telefo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-304800" y="6858000"/>
            <a:ext cx="52264" cy="52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бибиг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01_-_Prikljuchenija_Bibigon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6858000"/>
            <a:ext cx="152400" cy="152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User\Downloads\рис к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2664296" cy="3888432"/>
          </a:xfrm>
          <a:prstGeom prst="rect">
            <a:avLst/>
          </a:prstGeom>
          <a:noFill/>
        </p:spPr>
      </p:pic>
      <p:pic>
        <p:nvPicPr>
          <p:cNvPr id="18438" name="Picture 6" descr="C:\Users\User\Downloads\рис 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26296"/>
            <a:ext cx="2771800" cy="3831704"/>
          </a:xfrm>
          <a:prstGeom prst="rect">
            <a:avLst/>
          </a:prstGeom>
          <a:noFill/>
        </p:spPr>
      </p:pic>
      <p:pic>
        <p:nvPicPr>
          <p:cNvPr id="18439" name="Picture 7" descr="C:\Users\User\Downloads\рис м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15816" cy="4032448"/>
          </a:xfrm>
          <a:prstGeom prst="rect">
            <a:avLst/>
          </a:prstGeom>
          <a:noFill/>
        </p:spPr>
      </p:pic>
      <p:pic>
        <p:nvPicPr>
          <p:cNvPr id="5" name="09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252536" y="6814120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640" y="1124744"/>
            <a:ext cx="2966760" cy="3600400"/>
          </a:xfrm>
          <a:prstGeom prst="rect">
            <a:avLst/>
          </a:prstGeom>
        </p:spPr>
      </p:pic>
      <p:sp>
        <p:nvSpPr>
          <p:cNvPr id="75" name="CustomShape 1"/>
          <p:cNvSpPr/>
          <p:nvPr/>
        </p:nvSpPr>
        <p:spPr>
          <a:xfrm>
            <a:off x="2541240" y="445320"/>
            <a:ext cx="344664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3200" b="1" dirty="0">
                <a:solidFill>
                  <a:srgbClr val="000000"/>
                </a:solidFill>
                <a:latin typeface="Calibri"/>
              </a:rPr>
              <a:t>Чуковский Корней Иванович</a:t>
            </a:r>
            <a:endParaRPr sz="3200" dirty="0"/>
          </a:p>
        </p:txBody>
      </p:sp>
      <p:sp>
        <p:nvSpPr>
          <p:cNvPr id="76" name="CustomShape 2"/>
          <p:cNvSpPr/>
          <p:nvPr/>
        </p:nvSpPr>
        <p:spPr>
          <a:xfrm>
            <a:off x="1043640" y="-17807760"/>
            <a:ext cx="4571640" cy="58510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dirty="0">
                <a:solidFill>
                  <a:srgbClr val="000000"/>
                </a:solidFill>
                <a:latin typeface="Calibri"/>
              </a:rPr>
              <a:t>Корней Иванович Чуковский (Николай Иванович Корнейчуков) родился в Петербурге в 1882 году в бедной семье. Свое детство он провел в Одессе и Николаеве. В одесской гимназии он познакомился и подружился с Борисом Житковым, в будущем также знаменитым детским писателем. Чуковский часто ходил в дом к Житкову, где пользовался богатой библиотекой, собранной родителями Бориса. </a:t>
            </a:r>
            <a:endParaRPr dirty="0"/>
          </a:p>
          <a:p>
            <a:r>
              <a:rPr lang="ru-RU" dirty="0">
                <a:solidFill>
                  <a:srgbClr val="000000"/>
                </a:solidFill>
                <a:latin typeface="Calibri"/>
              </a:rPr>
              <a:t>Но из гимназии будущего поэта исключили по причине "низкого" происхождения, так как мать Чуковского была прачкой, а отца уже не было. Заработки матери были настолько мизерными, что их едва хватало, чтобы как-то сводить концы с концами. Но юноша не сдался, он занимался самостоятельно и сдал экзамены, получив аттестат зрелости. </a:t>
            </a:r>
            <a:endParaRPr dirty="0"/>
          </a:p>
        </p:txBody>
      </p:sp>
      <p:sp>
        <p:nvSpPr>
          <p:cNvPr id="77" name="CustomShape 3"/>
          <p:cNvSpPr/>
          <p:nvPr/>
        </p:nvSpPr>
        <p:spPr>
          <a:xfrm>
            <a:off x="3329640" y="1166760"/>
            <a:ext cx="5634360" cy="5028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dirty="0">
                <a:solidFill>
                  <a:srgbClr val="000000"/>
                </a:solidFill>
                <a:latin typeface="Calibri"/>
              </a:rPr>
              <a:t>Корней Иванович Чуковский (Николай Иванович Корнейчуков) родился в Петербурге в 1882 году в бедной семье. Свое детство он провел в Одессе и Николаеве. В одесской гимназии он познакомился и подружился с Борисом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Житковым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, в будущем также знаменитым детским писателем. Чуковский часто ходил в дом к Житкову, где пользовался богатой библиотекой, собранной родителями Бориса. </a:t>
            </a:r>
            <a:endParaRPr dirty="0"/>
          </a:p>
          <a:p>
            <a:r>
              <a:rPr lang="ru-RU" dirty="0">
                <a:solidFill>
                  <a:srgbClr val="000000"/>
                </a:solidFill>
                <a:latin typeface="Calibri"/>
              </a:rPr>
              <a:t>Но из гимназии будущего поэта исключили по причине "низкого" происхождения, так как мать Чуковского была прачкой, а отца уже не было. Заработки матери были настолько мизерными, что их едва хватало, чтобы как-то сводить концы с концами. Но юноша не сдался, он занимался самостоятельно и сдал экзамены, получив аттестат зрелости.</a:t>
            </a:r>
            <a:endParaRPr dirty="0"/>
          </a:p>
          <a:p>
            <a:endParaRPr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ч фото.p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608512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к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71734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vnu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ownloads\чук и 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4824536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р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5112568" cy="65527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ownloads\кр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6624736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User\Downloads\ай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771800" cy="3672408"/>
          </a:xfrm>
          <a:prstGeom prst="rect">
            <a:avLst/>
          </a:prstGeom>
          <a:noFill/>
        </p:spPr>
      </p:pic>
      <p:pic>
        <p:nvPicPr>
          <p:cNvPr id="11269" name="Picture 5" descr="C:\Users\User\Downloads\б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57600"/>
            <a:ext cx="2880320" cy="3600400"/>
          </a:xfrm>
          <a:prstGeom prst="rect">
            <a:avLst/>
          </a:prstGeom>
          <a:noFill/>
        </p:spPr>
      </p:pic>
      <p:pic>
        <p:nvPicPr>
          <p:cNvPr id="11271" name="Picture 7" descr="C:\Users\User\Downloads\цоко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0"/>
            <a:ext cx="2592288" cy="3429000"/>
          </a:xfrm>
          <a:prstGeom prst="rect">
            <a:avLst/>
          </a:prstGeom>
          <a:noFill/>
        </p:spPr>
      </p:pic>
      <p:pic>
        <p:nvPicPr>
          <p:cNvPr id="11272" name="Picture 8" descr="C:\Users\User\Downloads\доды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185592"/>
            <a:ext cx="2736304" cy="3672408"/>
          </a:xfrm>
          <a:prstGeom prst="rect">
            <a:avLst/>
          </a:prstGeom>
          <a:noFill/>
        </p:spPr>
      </p:pic>
      <p:pic>
        <p:nvPicPr>
          <p:cNvPr id="11273" name="Picture 9" descr="C:\Users\User\Downloads\федор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0"/>
            <a:ext cx="2514824" cy="3371107"/>
          </a:xfrm>
          <a:prstGeom prst="rect">
            <a:avLst/>
          </a:prstGeom>
          <a:noFill/>
        </p:spPr>
      </p:pic>
      <p:pic>
        <p:nvPicPr>
          <p:cNvPr id="11274" name="Picture 10" descr="C:\Users\User\Downloads\татрака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356992"/>
            <a:ext cx="2483768" cy="3501008"/>
          </a:xfrm>
          <a:prstGeom prst="rect">
            <a:avLst/>
          </a:prstGeom>
          <a:noFill/>
        </p:spPr>
      </p:pic>
      <p:pic>
        <p:nvPicPr>
          <p:cNvPr id="8" name="Заставка для проказни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-304800" y="6669360"/>
            <a:ext cx="188640" cy="1886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7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526</TotalTime>
  <Words>360</Words>
  <Application>Microsoft Office PowerPoint</Application>
  <PresentationFormat>Экран (4:3)</PresentationFormat>
  <Paragraphs>96</Paragraphs>
  <Slides>20</Slides>
  <Notes>11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Литературная гостиная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 кроссворд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2011-11-15T13:43:17Z</dcterms:created>
  <dcterms:modified xsi:type="dcterms:W3CDTF">2014-07-01T13:57:10Z</dcterms:modified>
</cp:coreProperties>
</file>