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59" r:id="rId5"/>
    <p:sldId id="260" r:id="rId6"/>
    <p:sldId id="268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BC5"/>
    <a:srgbClr val="13BD17"/>
    <a:srgbClr val="BD133B"/>
    <a:srgbClr val="33CC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>
      <p:cViewPr varScale="1">
        <p:scale>
          <a:sx n="106" d="100"/>
          <a:sy n="10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ECFB-7357-4079-8E9D-3D368D834D69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98109-2BCE-445C-8B85-A281347AC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CE14-26A1-4CF1-9179-7A730489F1C9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AD505-37CB-4775-A02D-A079FF5DD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C6A6-9191-4188-B9FA-1E8BAF9D31F0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0BDCA-ED57-4594-90F5-2B383BD01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F480-FFAD-4A5F-B57F-E271F8054878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1F90-93F8-46B6-9DDA-4D00B49F6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89C48-AB6A-4DB7-818B-1A41AE65F220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3F13-96F5-4819-BF03-A2BF64DE1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9BB4-CF9F-4C5A-8564-3C0BFADAA5DE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713C0-A7D5-4676-8AC9-6D86234BC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0CE6-1A05-4AF1-9632-229B637DAF52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0943-A9B2-4928-BDF8-125F8A295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C6A1-E487-455D-BD01-B45E3A2B6078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9D11-8080-40CB-87E1-CF52B0F50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D60A-F589-4468-8585-F6462EC5CD60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F4F79-0E8F-4D8D-BB76-A4A6D5D33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EF1D-68FF-40FE-9280-5F1169FE80B4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D8BB-0F19-43FF-9551-B0ADF5AFF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2F2D-7604-48F3-80C2-B0861358F767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8C58-A7D7-4D09-9451-033519B94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3E7D5C-BA49-46A3-866A-C1F2E13F0A16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1DA2C0-0BF0-4062-9CA2-58A88EFB6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7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0" y="428625"/>
            <a:ext cx="2428875" cy="285750"/>
          </a:xfrm>
          <a:prstGeom prst="rect">
            <a:avLst/>
          </a:prstGeom>
          <a:solidFill>
            <a:srgbClr val="66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214314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prstTxWarp prst="textChevronInverted">
              <a:avLst>
                <a:gd name="adj" fmla="val 82970"/>
              </a:avLst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Прогулки на участках дарят детям радость, здоровье, незабываемые впечатления. По вечерам, до закрытия детского сада звучит веселый смех детей и родителей </a:t>
            </a:r>
            <a:r>
              <a:rPr lang="ru-RU" sz="2800" b="1" dirty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зимняя сказка ждет всех к себе в гости.</a:t>
            </a:r>
            <a:endParaRPr lang="ru-RU" sz="2800" b="1" dirty="0">
              <a:ln w="18000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267" name="Picture 5" descr="L:\зимние постройки 2013\100_5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398522">
            <a:off x="128588" y="2716213"/>
            <a:ext cx="3201987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L:\зимние постройки 2013\100_57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69678">
            <a:off x="5940425" y="2708275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L:\зимние постройки 2013\100_57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91238">
            <a:off x="3348038" y="437356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00438"/>
            <a:ext cx="8229600" cy="1285884"/>
          </a:xfrm>
          <a:extLst>
            <a:ext uri="{909E8E84-426E-40DD-AFC4-6F175D3DCCD1}"/>
            <a:ext uri="{91240B29-F687-4F45-9708-019B960494DF}"/>
          </a:extLst>
        </p:spPr>
        <p:txBody>
          <a:bodyPr spcFirstLastPara="1" rtlCol="0">
            <a:prstTxWarp prst="textArchDown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внимание.</a:t>
            </a:r>
            <a:endParaRPr lang="ru-RU" sz="54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00042"/>
            <a:ext cx="7439345" cy="2643206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   Муниципальное бюджетное дошкольное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образовательное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«Детский сад комбинированного вида № 50»</a:t>
            </a:r>
          </a:p>
        </p:txBody>
      </p:sp>
      <p:pic>
        <p:nvPicPr>
          <p:cNvPr id="3076" name="Picture 4" descr="L:\зимние постройки 2013\100_56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717616">
            <a:off x="467544" y="3429000"/>
            <a:ext cx="3384376" cy="2538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3077" name="Picture 5" descr="L:\зимние постройки 2013\100_56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336707">
            <a:off x="4576896" y="3212976"/>
            <a:ext cx="4283044" cy="3212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" name="Picture 3" descr="L:\зимние постройки 2013\100_57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2850503"/>
            <a:ext cx="5122176" cy="3841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" name="Picture 4" descr="L:\зимние постройки 2013\100_57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456384" cy="36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539750" y="503238"/>
            <a:ext cx="80645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70C0"/>
                </a:solidFill>
              </a:rPr>
              <a:t>Зима – раздолье для зимних игр и забав.</a:t>
            </a:r>
          </a:p>
          <a:p>
            <a:pPr algn="just"/>
            <a:r>
              <a:rPr lang="ru-RU" sz="2000" b="1" i="1">
                <a:solidFill>
                  <a:srgbClr val="0070C0"/>
                </a:solidFill>
              </a:rPr>
              <a:t> Сколько веселья, радости и удовольствия доставляют детям игры в снежки, катание на санках, лыжах, коньках, спуски с ледяных горок. А сюжетные постройки, сделанные умелыми руками педагогов, открывают двери в зимнюю сказку.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 rot="21380297">
            <a:off x="107950" y="138113"/>
            <a:ext cx="3417888" cy="3548062"/>
          </a:xfrm>
          <a:blipFill dpi="0" rotWithShape="1">
            <a:blip r:embed="rId3" cstate="screen">
              <a:alphaModFix amt="33000"/>
            </a:blip>
            <a:srcRect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26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Зимой на наших участках появился снежный зоопарк. Животные разных стран дружелюбно встречают ребят на прогулке</a:t>
            </a:r>
          </a:p>
        </p:txBody>
      </p:sp>
      <p:pic>
        <p:nvPicPr>
          <p:cNvPr id="2" name="Picture 6" descr="L:\зимние постройки 2013\100_57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26998">
            <a:off x="5584825" y="549275"/>
            <a:ext cx="298767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L:\зимние постройки 2013\100_567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75754">
            <a:off x="228600" y="4137025"/>
            <a:ext cx="298767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L:\зимние постройки 2013\100_567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53125" y="4494213"/>
            <a:ext cx="2865438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L:\зимние постройки 2013\100_572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44813" y="2708275"/>
            <a:ext cx="3398837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1082203">
            <a:off x="2419729" y="174636"/>
            <a:ext cx="6385065" cy="2507525"/>
          </a:xfrm>
          <a:prstGeom prst="rect">
            <a:avLst/>
          </a:prstGeom>
          <a:noFill/>
        </p:spPr>
        <p:txBody>
          <a:bodyPr wrap="none">
            <a:prstTxWarp prst="textCurve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Соревнуясь в упражнении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 «Попади в цель», наши дети могут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 отрабатывать навыки метания, закидывая снежки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В снежную корзину, в пасть бегемота.</a:t>
            </a:r>
          </a:p>
        </p:txBody>
      </p:sp>
      <p:pic>
        <p:nvPicPr>
          <p:cNvPr id="1027" name="Picture 3" descr="D:\картинки\картинки\картинки\Картинки\Новый год\Т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6664" y="332656"/>
            <a:ext cx="2434986" cy="219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L:\зимние постройки 2013\100_57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372450">
            <a:off x="472538" y="3401306"/>
            <a:ext cx="3793502" cy="2652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6153" name="Picture 9" descr="L:\зимние постройки 2013\100_56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812347">
            <a:off x="4644008" y="3356992"/>
            <a:ext cx="3844827" cy="2883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905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35896" y="2495239"/>
            <a:ext cx="4878693" cy="3659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468313" y="334963"/>
            <a:ext cx="44672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</a:rPr>
              <a:t>В детский сад бегут ребята: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Коля, Катя, Сашка.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Потому что их встречает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Снежный Чебурашка!</a:t>
            </a:r>
          </a:p>
        </p:txBody>
      </p:sp>
      <p:pic>
        <p:nvPicPr>
          <p:cNvPr id="7173" name="Picture 5" descr="cartoon1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9175" y="325438"/>
            <a:ext cx="17637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MCj03035210000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188" y="3030538"/>
            <a:ext cx="233521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8213" y="332656"/>
            <a:ext cx="7294147" cy="1296144"/>
          </a:xfrm>
          <a:prstGeom prst="rect">
            <a:avLst/>
          </a:prstGeom>
          <a:noFill/>
        </p:spPr>
        <p:txBody>
          <a:bodyPr wrap="none">
            <a:prstTxWarp prst="textWave4">
              <a:avLst>
                <a:gd name="adj1" fmla="val 6250"/>
                <a:gd name="adj2" fmla="val 30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 площадке детской некогда скучать!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 площадке детской весело играть!</a:t>
            </a:r>
          </a:p>
        </p:txBody>
      </p:sp>
      <p:pic>
        <p:nvPicPr>
          <p:cNvPr id="8200" name="Picture 8" descr="L:\зимние постройки 2013\100_57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326138">
            <a:off x="5049972" y="1790678"/>
            <a:ext cx="3543958" cy="265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8199" name="Picture 7" descr="L:\зимние постройки 2013\100_57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779046">
            <a:off x="414414" y="1968063"/>
            <a:ext cx="3152163" cy="2364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8197" name="Picture 5" descr="C:\Users\1\Desktop\фото СНЕЖНЫЕ ФИГУРЫ\P107020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2555776" y="4149080"/>
            <a:ext cx="3742070" cy="2544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L:\зимние постройки 2013\100_57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957414">
            <a:off x="539347" y="3382471"/>
            <a:ext cx="3715033" cy="2786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9224" name="Picture 8" descr="L:\зимние постройки 2013\100_57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970785">
            <a:off x="4666539" y="3628144"/>
            <a:ext cx="3666675" cy="2750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9225" name="Picture 9" descr="L:\зимние постройки 2013\100_574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822341">
            <a:off x="5345690" y="929666"/>
            <a:ext cx="3534561" cy="2651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TextBox 1"/>
          <p:cNvSpPr txBox="1"/>
          <p:nvPr/>
        </p:nvSpPr>
        <p:spPr>
          <a:xfrm rot="21083248">
            <a:off x="395288" y="946150"/>
            <a:ext cx="54006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 СНЕГА СТРОИМ ЛАБИРИНТЫ (излюбленное место для детских игр)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908050"/>
            <a:ext cx="7385050" cy="32416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smtClean="0">
                <a:solidFill>
                  <a:srgbClr val="7030A0"/>
                </a:solidFill>
              </a:rPr>
              <a:t>При создании снежных построек на                   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>
                <a:solidFill>
                  <a:srgbClr val="7030A0"/>
                </a:solidFill>
              </a:rPr>
              <a:t> </a:t>
            </a:r>
            <a:r>
              <a:rPr lang="ru-RU" sz="2200" b="1" i="1" dirty="0" smtClean="0">
                <a:solidFill>
                  <a:srgbClr val="7030A0"/>
                </a:solidFill>
              </a:rPr>
              <a:t>участке ДОУ мы учитываем следующие требования.    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>
                <a:solidFill>
                  <a:srgbClr val="7030A0"/>
                </a:solidFill>
              </a:rPr>
              <a:t> </a:t>
            </a:r>
            <a:r>
              <a:rPr lang="ru-RU" sz="2200" b="1" i="1" dirty="0" smtClean="0">
                <a:solidFill>
                  <a:srgbClr val="7030A0"/>
                </a:solidFill>
              </a:rPr>
              <a:t>Постройки должны: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- способствовать физическому, познавательному и эстетическому развитию детей;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- быть относительно легкими в изготовлении и достаточно крепкими;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- соответствовать требованиям безопасности и возрасту детей;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- способствовать созданию положительного эмоционального климата на прогулках и быть интересными для детей.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endParaRPr lang="ru-RU" sz="2200" b="1" i="1" dirty="0">
              <a:solidFill>
                <a:srgbClr val="7030A0"/>
              </a:solidFill>
            </a:endParaRPr>
          </a:p>
        </p:txBody>
      </p:sp>
      <p:pic>
        <p:nvPicPr>
          <p:cNvPr id="10243" name="Picture 3" descr="L:\зимние постройки 2013\100_57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163" y="4276725"/>
            <a:ext cx="31305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L:\зимние постройки 2013\100_57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650" y="4276725"/>
            <a:ext cx="30241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478</TotalTime>
  <Words>196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Тема Office</vt:lpstr>
      <vt:lpstr>Слайд 1</vt:lpstr>
      <vt:lpstr>Слайд 2</vt:lpstr>
      <vt:lpstr>Слайд 3</vt:lpstr>
      <vt:lpstr>Зимой на наших участках появился снежный зоопарк. Животные разных стран дружелюбно встречают ребят на прогулке</vt:lpstr>
      <vt:lpstr>Слайд 5</vt:lpstr>
      <vt:lpstr>Слайд 6</vt:lpstr>
      <vt:lpstr>Слайд 7</vt:lpstr>
      <vt:lpstr>Слайд 8</vt:lpstr>
      <vt:lpstr> При создании снежных построек на                     участке ДОУ мы учитываем следующие требования.      Постройки должны: - способствовать физическому, познавательному и эстетическому развитию детей; - быть относительно легкими в изготовлении и достаточно крепкими; - соответствовать требованиям безопасности и возрасту детей; - способствовать созданию положительного эмоционального климата на прогулках и быть интересными для детей. </vt:lpstr>
      <vt:lpstr>Прогулки на участках дарят детям радость, здоровье, незабываемые впечатления. По вечерам, до закрытия детского сада звучит веселый смех детей и родителей  и зимняя сказка ждет всех к себе в гости.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сказка</dc:title>
  <dc:creator>Admin</dc:creator>
  <cp:lastModifiedBy>Дмитрий Каленюк</cp:lastModifiedBy>
  <cp:revision>40</cp:revision>
  <dcterms:created xsi:type="dcterms:W3CDTF">2011-02-21T09:53:37Z</dcterms:created>
  <dcterms:modified xsi:type="dcterms:W3CDTF">2014-11-28T17:16:27Z</dcterms:modified>
</cp:coreProperties>
</file>