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7" r:id="rId2"/>
    <p:sldId id="268" r:id="rId3"/>
    <p:sldId id="269" r:id="rId4"/>
    <p:sldId id="270" r:id="rId5"/>
    <p:sldId id="271" r:id="rId6"/>
    <p:sldId id="263" r:id="rId7"/>
    <p:sldId id="275" r:id="rId8"/>
    <p:sldId id="274" r:id="rId9"/>
    <p:sldId id="267" r:id="rId10"/>
    <p:sldId id="28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2E13-F25E-49C9-8DEB-6EE60781C7A5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7DF67E-2094-4392-855E-40D541E6498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2E13-F25E-49C9-8DEB-6EE60781C7A5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F67E-2094-4392-855E-40D541E649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2E13-F25E-49C9-8DEB-6EE60781C7A5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F67E-2094-4392-855E-40D541E649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2E13-F25E-49C9-8DEB-6EE60781C7A5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F67E-2094-4392-855E-40D541E649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2E13-F25E-49C9-8DEB-6EE60781C7A5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F67E-2094-4392-855E-40D541E6498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2E13-F25E-49C9-8DEB-6EE60781C7A5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F67E-2094-4392-855E-40D541E649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2E13-F25E-49C9-8DEB-6EE60781C7A5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F67E-2094-4392-855E-40D541E649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2E13-F25E-49C9-8DEB-6EE60781C7A5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F67E-2094-4392-855E-40D541E649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2E13-F25E-49C9-8DEB-6EE60781C7A5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F67E-2094-4392-855E-40D541E649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2E13-F25E-49C9-8DEB-6EE60781C7A5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F67E-2094-4392-855E-40D541E649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2E13-F25E-49C9-8DEB-6EE60781C7A5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F67E-2094-4392-855E-40D541E6498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B922E13-F25E-49C9-8DEB-6EE60781C7A5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17DF67E-2094-4392-855E-40D541E6498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psearch&amp;text=%D0%BF%D1%80%D0%B5%D0%B7%D0%B5%D0%BD%D1%82%D0%B0%D1%86%D0%B8%D1%8F%20%D0%BA%D0%BE%D1%80%D0%BD%D0%B5%D0%B9%20%D1%87%D1%83%D0%BA%D0%BE%D0%B2%D1%81%D0%BA%D0%B8%D0%B9&amp;fp=0&amp;img_url=http://900igr.net/datas/literatura/Proizvedenija-CHukovskogo/0001-001-Kornej-Ivanovich-CHukovskij.jpg&amp;pos=9&amp;rpt=simage&amp;lr=35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source=psearch&amp;fp=1&amp;uinfo=ww-1349-wh-712-fw-1124-fh-506-pd-1&amp;p=1&amp;text=%D0%BF%D1%80%D0%B5%D0%B7%D0%B5%D0%BD%D1%82%D0%B0%D1%86%D0%B8%D1%8F%20%D0%BA%D0%BE%D1%80%D0%BD%D0%B5%D0%B9%20%D1%87%D1%83%D0%BA%D0%BE%D0%B2%D1%81%D0%BA%D0%B8%D0%B9&amp;pos=39&amp;lr=35&amp;rpt=simage&amp;img_url=http://900igr.net/datas/literatura/CHukovskij-Kornej-Ivanovich/0007-007-Lechit-malenkikh-detej-Lechit-ptichek-i-zverej-Skvoz-ochki-svoi-gljadit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69_%D0%B3%D0%BE%D0%B4" TargetMode="External"/><Relationship Id="rId2" Type="http://schemas.openxmlformats.org/officeDocument/2006/relationships/hyperlink" Target="http://ru.wikipedia.org/wiki/28_%D0%BE%D0%BA%D1%82%D1%8F%D0%B1%D1%80%D1%8F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hyperlink" Target="http://ru.wikipedia.org/w/index.php?title=%D0%94%D0%BE%D0%BC-%D0%BC%D1%83%D0%B7%D0%B5%D0%B9_%D0%9A._%D0%98._%D0%A7%D1%83%D0%BA%D0%BE%D0%B2%D1%81%D0%BA%D0%BE%D0%B3%D0%BE&amp;action=edit&amp;redlink=1" TargetMode="External"/><Relationship Id="rId4" Type="http://schemas.openxmlformats.org/officeDocument/2006/relationships/hyperlink" Target="http://ru.wikipedia.org/wiki/%D0%93%D0%B5%D0%BF%D0%B0%D1%82%D0%B8%D1%8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source=psearch&amp;fp=3&amp;uinfo=ww-1349-wh-712-fw-1124-fh-506-pd-1&amp;p=3&amp;text=%D0%BF%D1%80%D0%B5%D0%B7%D0%B5%D0%BD%D1%82%D0%B0%D1%86%D0%B8%D1%8F%20%D0%BA%D0%BE%D1%80%D0%BD%D0%B5%D0%B9%20%D1%87%D1%83%D0%BA%D0%BE%D0%B2%D1%81%D0%BA%D0%B8%D0%B9&amp;pos=91&amp;lr=35&amp;rpt=simage&amp;img_url=http://kladraz.ru/images/0-5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hyperlink" Target="http://commons.wikimedia.org/wiki/File:%D0%91%D0%BB%D0%BE%D0%BA_%D0%90%D0%BB%D0%B5%D0%BA%D1%81%D0%B0%D0%BD%D0%B4%D1%80_%D0%B0%D0%B2%D1%82%D0%BE%D0%B3%D1%80%D0%B0%D1%84_%D1%81%D1%82%D0%B8%D1%85%D0%B0_%D0%9A.%D0%A7%D1%83%D0%BA%D0%BE%D0%B2%D1%81%D0%BA%D0%BE%D0%BC%D1%83_1921.JPG?uselang=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уроку литературного чтения  4 класс</a:t>
            </a:r>
            <a:endParaRPr lang="ru-RU" dirty="0"/>
          </a:p>
        </p:txBody>
      </p:sp>
      <p:pic>
        <p:nvPicPr>
          <p:cNvPr id="3074" name="Picture 2" descr="http://im6-tub-ru.yandex.net/i?id=55578530-2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35292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02" y="1453507"/>
            <a:ext cx="8712968" cy="54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943563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42804" y="4648200"/>
            <a:ext cx="7961643" cy="5810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Автор презентации: учитель начальных классов МБОУ СОШ №19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</a:rPr>
              <a:t>Ступченко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Ирина Николаевна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04705" y="1268761"/>
            <a:ext cx="6629400" cy="2016223"/>
          </a:xfrm>
        </p:spPr>
        <p:txBody>
          <a:bodyPr/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20431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БИОГРАФИЯ ПИСАТЕЛЯ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Детство Корней Чуковский провел в Одессе и Николаеве. Какое-то время будущий писатель учился в одесской гимназии. Закончить гимназию Чуковскому так и не удалось: его отчислили из-за низкого происхождения. Эти события были описаны в автобиографической повести «Серебряный герб», где искренне была показана несправедливость и социальное неравноправие общества эпохи заката Российской империи, с которыми ему пришлось столкнуться в детстве. 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8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764704"/>
            <a:ext cx="3816424" cy="5361459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В 1916 году он написал свою первую сказку для детей «Крокодил»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260648"/>
            <a:ext cx="5073139" cy="63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62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831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Чуковского увлекла поэзия американского поэта Уолта Уитмена и он, начиная с 1907 года, издал несколько сборников переводов его стихов. В 1909 году он перевел сказки Р. Киплинга. 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4" y="34212"/>
            <a:ext cx="5197316" cy="670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853204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116633"/>
            <a:ext cx="8260672" cy="1080120"/>
          </a:xfrm>
        </p:spPr>
        <p:txBody>
          <a:bodyPr/>
          <a:lstStyle/>
          <a:p>
            <a:r>
              <a:rPr lang="ru-RU" b="1" i="1" dirty="0" smtClean="0"/>
              <a:t>Известность 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716016" cy="4929411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Наибольшую известность Чуковский приобрел в качестве детского поэта. Его сказки «Муха-Цокотуха» (1924), «</a:t>
            </a:r>
            <a:r>
              <a:rPr lang="ru-RU" sz="2400" dirty="0" err="1" smtClean="0">
                <a:latin typeface="Arial Black" panose="020B0A04020102020204" pitchFamily="34" charset="0"/>
              </a:rPr>
              <a:t>Тараканище</a:t>
            </a:r>
            <a:r>
              <a:rPr lang="ru-RU" sz="2400" dirty="0" smtClean="0">
                <a:latin typeface="Arial Black" panose="020B0A04020102020204" pitchFamily="34" charset="0"/>
              </a:rPr>
              <a:t>» (1923), «</a:t>
            </a:r>
            <a:r>
              <a:rPr lang="ru-RU" sz="2400" dirty="0" err="1" smtClean="0">
                <a:latin typeface="Arial Black" panose="020B0A04020102020204" pitchFamily="34" charset="0"/>
              </a:rPr>
              <a:t>Мойдодыр</a:t>
            </a:r>
            <a:r>
              <a:rPr lang="ru-RU" sz="2400" dirty="0" smtClean="0">
                <a:latin typeface="Arial Black" panose="020B0A04020102020204" pitchFamily="34" charset="0"/>
              </a:rPr>
              <a:t>» (1923), «</a:t>
            </a:r>
            <a:r>
              <a:rPr lang="ru-RU" sz="2400" dirty="0" err="1" smtClean="0">
                <a:latin typeface="Arial Black" panose="020B0A04020102020204" pitchFamily="34" charset="0"/>
              </a:rPr>
              <a:t>Бармалей</a:t>
            </a:r>
            <a:r>
              <a:rPr lang="ru-RU" sz="2400" dirty="0" smtClean="0">
                <a:latin typeface="Arial Black" panose="020B0A04020102020204" pitchFamily="34" charset="0"/>
              </a:rPr>
              <a:t>» (1925), «Путаница» (1926), «Телефон» (1926) и др. пользуются любовью многих поколений детей. 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8680"/>
            <a:ext cx="234266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160" y="908720"/>
            <a:ext cx="2665462" cy="302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622" y="3570970"/>
            <a:ext cx="1813610" cy="295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896" y="3570970"/>
            <a:ext cx="2347137" cy="31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2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ЗАГАДКИ ЧУКОВСКОГО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4" name="Picture 2" descr="http://900igr.net/datas/literatura/CHukovskij-Kornej-Ivanovich/0007-007-Lechit-malenkikh-detej-Lechit-ptichek-i-zverej-Skvoz-ochki-svoi-gljadi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340768"/>
            <a:ext cx="871296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16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chemeClr val="accent3">
                    <a:lumMod val="50000"/>
                  </a:schemeClr>
                </a:solidFill>
              </a:rPr>
              <a:t>МАРКИ  РОССИИ</a:t>
            </a:r>
            <a:endParaRPr lang="ru-RU" sz="6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5698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167352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476672"/>
            <a:ext cx="3168352" cy="17526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Умер Корней Иванович </a:t>
            </a:r>
            <a:r>
              <a:rPr lang="ru-RU" sz="2800" b="1" dirty="0" smtClean="0">
                <a:hlinkClick r:id="rId2" tooltip="28 октября"/>
              </a:rPr>
              <a:t>28 октября</a:t>
            </a:r>
            <a:r>
              <a:rPr lang="ru-RU" sz="2800" b="1" dirty="0" smtClean="0"/>
              <a:t> </a:t>
            </a:r>
            <a:r>
              <a:rPr lang="ru-RU" sz="2800" b="1" dirty="0" smtClean="0">
                <a:hlinkClick r:id="rId3" tooltip="1969 год"/>
              </a:rPr>
              <a:t>1969 года</a:t>
            </a:r>
            <a:r>
              <a:rPr lang="ru-RU" sz="2800" b="1" dirty="0" smtClean="0"/>
              <a:t> от вирусного </a:t>
            </a:r>
            <a:r>
              <a:rPr lang="ru-RU" sz="2800" b="1" dirty="0" smtClean="0">
                <a:hlinkClick r:id="rId4" tooltip="Гепатит"/>
              </a:rPr>
              <a:t>гепатита</a:t>
            </a:r>
            <a:r>
              <a:rPr lang="ru-RU" sz="2800" b="1" dirty="0" smtClean="0"/>
              <a:t>. На даче в Переделкино, где писатель прожил большую часть жизни, ныне действует его </a:t>
            </a:r>
            <a:r>
              <a:rPr lang="ru-RU" sz="2800" b="1" dirty="0" smtClean="0">
                <a:hlinkClick r:id="rId5" tooltip="Дом-музей К. И. Чуковского (страница отсутствует)"/>
              </a:rPr>
              <a:t>музей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716016" y="548680"/>
            <a:ext cx="3008313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130972"/>
            <a:ext cx="5400600" cy="625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77840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baby-scool.narod.ru/media/book/img/foto/pisateli_20_1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5" y="332656"/>
            <a:ext cx="475791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upload.wikimedia.org/wikipedia/commons/thumb/c/ce/%D0%91%D0%BB%D0%BE%D0%BA_%D0%90%D0%BB%D0%B5%D0%BA%D1%81%D0%B0%D0%BD%D0%B4%D1%80_%D0%B0%D0%B2%D1%82%D0%BE%D0%B3%D1%80%D0%B0%D1%84_%D1%81%D1%82%D0%B8%D1%85%D0%B0_%D0%9A.%D0%A7%D1%83%D0%BA%D0%BE%D0%B2%D1%81%D0%BA%D0%BE%D0%BC%D1%83_1921.JPG/220px-%D0%91%D0%BB%D0%BE%D0%BA_%D0%90%D0%BB%D0%B5%D0%BA%D1%81%D0%B0%D0%BD%D0%B4%D1%80_%D0%B0%D0%B2%D1%82%D0%BE%D0%B3%D1%80%D0%B0%D1%84_%D1%81%D1%82%D0%B8%D1%85%D0%B0_%D0%9A.%D0%A7%D1%83%D0%BA%D0%BE%D0%B2%D1%81%D0%BA%D0%BE%D0%BC%D1%83_192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78" y="349323"/>
            <a:ext cx="409907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4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57</TotalTime>
  <Words>224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Аптека</vt:lpstr>
      <vt:lpstr>Презентация к уроку литературного чтения  4 класс</vt:lpstr>
      <vt:lpstr>БИОГРАФИЯ ПИСАТЕЛЯ</vt:lpstr>
      <vt:lpstr>Презентация PowerPoint</vt:lpstr>
      <vt:lpstr>Презентация PowerPoint</vt:lpstr>
      <vt:lpstr>Известность </vt:lpstr>
      <vt:lpstr>ЗАГАДКИ ЧУКОВСКОГО</vt:lpstr>
      <vt:lpstr>МАРКИ  РОССИИ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Мастер</dc:creator>
  <cp:lastModifiedBy>Мастер</cp:lastModifiedBy>
  <cp:revision>10</cp:revision>
  <dcterms:created xsi:type="dcterms:W3CDTF">2014-02-21T14:06:10Z</dcterms:created>
  <dcterms:modified xsi:type="dcterms:W3CDTF">2014-07-26T08:30:08Z</dcterms:modified>
</cp:coreProperties>
</file>