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73" r:id="rId9"/>
    <p:sldId id="278" r:id="rId10"/>
    <p:sldId id="268" r:id="rId11"/>
    <p:sldId id="272" r:id="rId12"/>
    <p:sldId id="276" r:id="rId13"/>
    <p:sldId id="270" r:id="rId14"/>
    <p:sldId id="274" r:id="rId15"/>
    <p:sldId id="271" r:id="rId16"/>
    <p:sldId id="275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BA672-D2CB-4F41-A98E-3F777FA00C7E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61C5-84D1-4DDA-B485-EA345CA76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39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B0B48A-E29F-445A-93F9-A9CD90E681FA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2736A8-6C60-4F87-9CA1-5624AF142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Проект</a:t>
            </a:r>
            <a:br>
              <a:rPr lang="ru-RU" sz="3200" dirty="0" smtClean="0"/>
            </a:br>
            <a:r>
              <a:rPr lang="ru-RU" sz="3200" dirty="0" smtClean="0"/>
              <a:t>Детская олимпиада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2014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8 группа ГБДОУ №9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8918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область: 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413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ыполнение комплексов ОРХ с предметами и без.</a:t>
            </a:r>
          </a:p>
          <a:p>
            <a:r>
              <a:rPr lang="ru-RU" dirty="0" smtClean="0"/>
              <a:t>Игры – эстафеты в зале и на улице («Канатная дорога», «Лыжная гонка» и др.)</a:t>
            </a:r>
            <a:endParaRPr lang="ru-RU" dirty="0"/>
          </a:p>
          <a:p>
            <a:r>
              <a:rPr lang="ru-RU" dirty="0" smtClean="0"/>
              <a:t>Организация спортивного досуга «Навстречу олимпиаде»</a:t>
            </a:r>
          </a:p>
          <a:p>
            <a:r>
              <a:rPr lang="ru-RU" dirty="0" smtClean="0"/>
              <a:t>Организация спортивного праздника «Детская олимпиада» с участием детей 8 и 4 гр. И их родителей.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Задачи:</a:t>
            </a:r>
          </a:p>
          <a:p>
            <a:r>
              <a:rPr lang="ru-RU" dirty="0"/>
              <a:t>познакомить детей с новыми подвижными играми зимней тематики, с их правилами</a:t>
            </a:r>
          </a:p>
          <a:p>
            <a:r>
              <a:rPr lang="ru-RU" sz="2400" dirty="0"/>
              <a:t>развивать</a:t>
            </a:r>
            <a:r>
              <a:rPr lang="ru-RU" dirty="0"/>
              <a:t> физические качества и основные движения с использованием зимних </a:t>
            </a:r>
            <a:r>
              <a:rPr lang="ru-RU" dirty="0" smtClean="0"/>
              <a:t>атрибутов (клюшки, шайбы </a:t>
            </a:r>
            <a:r>
              <a:rPr lang="ru-RU" dirty="0"/>
              <a:t>и т.п.)</a:t>
            </a:r>
          </a:p>
          <a:p>
            <a:r>
              <a:rPr lang="ru-RU" dirty="0"/>
              <a:t>укреплять здоровье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27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Дружеское пожатие </a:t>
            </a:r>
            <a:r>
              <a:rPr lang="ru-RU" dirty="0"/>
              <a:t>п</a:t>
            </a:r>
            <a:r>
              <a:rPr lang="ru-RU" dirty="0" smtClean="0"/>
              <a:t>еред началом соревнований </a:t>
            </a:r>
            <a:br>
              <a:rPr lang="ru-RU" dirty="0" smtClean="0"/>
            </a:br>
            <a:r>
              <a:rPr lang="ru-RU" dirty="0" smtClean="0"/>
              <a:t>Вынос олимпийского огня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3657600" cy="27432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96952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4176505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Лыжи и хоккей- наши лучшие друзья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924944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268642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область: социально-коммуникативное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Умение действовать в команде</a:t>
            </a:r>
          </a:p>
          <a:p>
            <a:r>
              <a:rPr lang="ru-RU" dirty="0" smtClean="0"/>
              <a:t>Формирование сплоченного коллектива</a:t>
            </a:r>
          </a:p>
          <a:p>
            <a:r>
              <a:rPr lang="ru-RU" dirty="0"/>
              <a:t>Участие детей в новом виде деятельности и досуга – </a:t>
            </a:r>
            <a:r>
              <a:rPr lang="ru-RU" dirty="0" smtClean="0"/>
              <a:t>эстафеты </a:t>
            </a:r>
            <a:r>
              <a:rPr lang="ru-RU" dirty="0"/>
              <a:t>– способствовало созданию и поддержания благоприятного эмоционального климата в </a:t>
            </a:r>
            <a:r>
              <a:rPr lang="ru-RU" dirty="0" smtClean="0"/>
              <a:t>команде; </a:t>
            </a:r>
            <a:r>
              <a:rPr lang="ru-RU" dirty="0"/>
              <a:t>каждый получил возможность для самовыражения, выбора образа.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Задачи:</a:t>
            </a:r>
          </a:p>
          <a:p>
            <a:r>
              <a:rPr lang="ru-RU" dirty="0"/>
              <a:t>создавать и поддерживать благоприятный эмоциональный климат в группе</a:t>
            </a:r>
          </a:p>
          <a:p>
            <a:r>
              <a:rPr lang="ru-RU" dirty="0"/>
              <a:t>дать каждому ребенку возможность для </a:t>
            </a:r>
            <a:r>
              <a:rPr lang="ru-RU" dirty="0" smtClean="0"/>
              <a:t>самовыражения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8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Эстафеты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212976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1921382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Беседы о здоровом образе жизни</a:t>
            </a:r>
          </a:p>
          <a:p>
            <a:r>
              <a:rPr lang="ru-RU" sz="2000" dirty="0" smtClean="0"/>
              <a:t>Оздоровление детей  в процессе спортивных занятий</a:t>
            </a:r>
          </a:p>
          <a:p>
            <a:r>
              <a:rPr lang="ru-RU" sz="2000" dirty="0" smtClean="0"/>
              <a:t>Беседы о технике безопасности при занятиях спортом (необходимость спортивной формы, хорошего самочувствия на занятиях и т.п.)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2000" dirty="0"/>
              <a:t>Задачи:</a:t>
            </a:r>
          </a:p>
          <a:p>
            <a:r>
              <a:rPr lang="ru-RU" sz="2000" dirty="0"/>
              <a:t>формировать осознанное отношение к собственному здоровью</a:t>
            </a:r>
          </a:p>
          <a:p>
            <a:r>
              <a:rPr lang="ru-RU" sz="2000" dirty="0"/>
              <a:t> формировать интерес и привычку к здоровому образу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839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Групповые виды спорта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140968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3469305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Завершение проекта - эстафета:</a:t>
            </a:r>
            <a:br>
              <a:rPr lang="ru-RU" sz="2800" dirty="0" smtClean="0"/>
            </a:br>
            <a:r>
              <a:rPr lang="ru-RU" sz="2800" dirty="0" smtClean="0"/>
              <a:t>участие родителей в эстафетах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708920"/>
            <a:ext cx="3657600" cy="27432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321674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Руководители проекта: воспитатели </a:t>
            </a:r>
            <a:r>
              <a:rPr lang="ru-RU" dirty="0" smtClean="0"/>
              <a:t> </a:t>
            </a:r>
            <a:r>
              <a:rPr lang="ru-RU" dirty="0"/>
              <a:t>группы </a:t>
            </a:r>
            <a:r>
              <a:rPr lang="ru-RU" dirty="0" smtClean="0"/>
              <a:t>№8 </a:t>
            </a:r>
            <a:r>
              <a:rPr lang="ru-RU" dirty="0" smtClean="0"/>
              <a:t>Смирнова </a:t>
            </a:r>
            <a:r>
              <a:rPr lang="ru-RU" dirty="0"/>
              <a:t>Е.И</a:t>
            </a:r>
            <a:r>
              <a:rPr lang="ru-RU" dirty="0" smtClean="0"/>
              <a:t>., </a:t>
            </a:r>
            <a:r>
              <a:rPr lang="ru-RU" dirty="0" err="1" smtClean="0"/>
              <a:t>Балашенко</a:t>
            </a:r>
            <a:r>
              <a:rPr lang="ru-RU" dirty="0" smtClean="0"/>
              <a:t> А.Н.</a:t>
            </a:r>
            <a:endParaRPr lang="ru-RU" dirty="0"/>
          </a:p>
          <a:p>
            <a:r>
              <a:rPr lang="ru-RU" dirty="0"/>
              <a:t>Участники проекта: дети </a:t>
            </a:r>
            <a:r>
              <a:rPr lang="ru-RU" dirty="0" smtClean="0"/>
              <a:t>группы №8 и </a:t>
            </a:r>
            <a:r>
              <a:rPr lang="ru-RU" dirty="0"/>
              <a:t>их родители</a:t>
            </a:r>
          </a:p>
          <a:p>
            <a:r>
              <a:rPr lang="ru-RU" dirty="0"/>
              <a:t>Тип проекта: информационно-обучающий</a:t>
            </a:r>
          </a:p>
          <a:p>
            <a:r>
              <a:rPr lang="ru-RU" dirty="0"/>
              <a:t>Характер: </a:t>
            </a:r>
            <a:r>
              <a:rPr lang="ru-RU" dirty="0" smtClean="0"/>
              <a:t>межгрупповой </a:t>
            </a:r>
            <a:r>
              <a:rPr lang="ru-RU" dirty="0"/>
              <a:t>проект</a:t>
            </a:r>
          </a:p>
          <a:p>
            <a:r>
              <a:rPr lang="ru-RU" dirty="0"/>
              <a:t>Продолжительность: 4 недели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58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Обогащать знания детей о спортивных мероприятиях мирового значения – Олимпийских играх;</a:t>
            </a:r>
          </a:p>
          <a:p>
            <a:r>
              <a:rPr lang="ru-RU" dirty="0" smtClean="0"/>
              <a:t>Актуализировать знания о видах спорта, значении спорта для жизни и здоровья человека.</a:t>
            </a:r>
          </a:p>
          <a:p>
            <a:r>
              <a:rPr lang="ru-RU" dirty="0"/>
              <a:t>Во время реализации проекта была проведена тематическая работа с детьми по всем образовательным областям.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904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Образовательная область: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Беседы о видах спорта</a:t>
            </a:r>
          </a:p>
          <a:p>
            <a:r>
              <a:rPr lang="ru-RU" dirty="0" smtClean="0"/>
              <a:t>Рассматривание картинок со спортсменами, занимающимися различными видами спорта</a:t>
            </a:r>
          </a:p>
          <a:p>
            <a:r>
              <a:rPr lang="ru-RU" dirty="0" smtClean="0"/>
              <a:t>Разгадывание загадок о спорте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Задачи:</a:t>
            </a:r>
          </a:p>
          <a:p>
            <a:r>
              <a:rPr lang="ru-RU" dirty="0"/>
              <a:t>обогащать знания детей </a:t>
            </a:r>
            <a:r>
              <a:rPr lang="ru-RU" dirty="0" smtClean="0"/>
              <a:t>о различных видах спорта </a:t>
            </a:r>
            <a:r>
              <a:rPr lang="ru-RU" dirty="0"/>
              <a:t>в зимнее время года</a:t>
            </a:r>
          </a:p>
          <a:p>
            <a:r>
              <a:rPr lang="ru-RU" dirty="0"/>
              <a:t>развивать познавательный интерес, любознательность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умение формулировать результаты своих наблюдений, аргументировать свое мнение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421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Подготовка к олимпийской эстафете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2433086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Образовательная область:</a:t>
            </a:r>
            <a:br>
              <a:rPr lang="ru-RU" dirty="0" smtClean="0"/>
            </a:br>
            <a:r>
              <a:rPr lang="ru-RU" dirty="0" smtClean="0"/>
              <a:t>Художественно-эстетическое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484784"/>
            <a:ext cx="3657600" cy="4663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Подготовка коллективной работы «Навстречу олимпиаде»;</a:t>
            </a:r>
          </a:p>
          <a:p>
            <a:r>
              <a:rPr lang="ru-RU" dirty="0" smtClean="0"/>
              <a:t>Выставка творческих работ </a:t>
            </a:r>
            <a:r>
              <a:rPr lang="ru-RU" sz="2900" dirty="0" smtClean="0"/>
              <a:t>детей</a:t>
            </a:r>
            <a:r>
              <a:rPr lang="ru-RU" dirty="0" smtClean="0"/>
              <a:t> и родителей «Олимпийское вдохновение»;</a:t>
            </a:r>
          </a:p>
          <a:p>
            <a:r>
              <a:rPr lang="ru-RU" dirty="0" smtClean="0"/>
              <a:t>Создание флага команды «Звездочки» для детской олимпиады.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 Задачи:</a:t>
            </a:r>
          </a:p>
          <a:p>
            <a:r>
              <a:rPr lang="ru-RU" dirty="0"/>
              <a:t>развивать творческое мышление, </a:t>
            </a:r>
            <a:r>
              <a:rPr lang="ru-RU" dirty="0" smtClean="0"/>
              <a:t>воображение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803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Коллективная работа и</a:t>
            </a:r>
            <a:br>
              <a:rPr lang="ru-RU" dirty="0" smtClean="0"/>
            </a:br>
            <a:r>
              <a:rPr lang="ru-RU" dirty="0" smtClean="0"/>
              <a:t>Флаг с эмблемой группы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3801616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212976"/>
            <a:ext cx="3744416" cy="2917767"/>
          </a:xfrm>
        </p:spPr>
      </p:pic>
    </p:spTree>
    <p:extLst>
      <p:ext uri="{BB962C8B-B14F-4D97-AF65-F5344CB8AC3E}">
        <p14:creationId xmlns:p14="http://schemas.microsoft.com/office/powerpoint/2010/main" xmlns="" val="3596014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творческих работ детей и родителей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375" y="1447800"/>
            <a:ext cx="6404049" cy="4800600"/>
          </a:xfrm>
        </p:spPr>
      </p:pic>
    </p:spTree>
    <p:extLst>
      <p:ext uri="{BB962C8B-B14F-4D97-AF65-F5344CB8AC3E}">
        <p14:creationId xmlns:p14="http://schemas.microsoft.com/office/powerpoint/2010/main" xmlns="" val="408074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Образовательная область:</a:t>
            </a:r>
            <a:br>
              <a:rPr lang="ru-RU" dirty="0"/>
            </a:br>
            <a:r>
              <a:rPr lang="ru-RU" dirty="0"/>
              <a:t>Речевое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обогащать активный словарь;</a:t>
            </a:r>
          </a:p>
          <a:p>
            <a:r>
              <a:rPr lang="ru-RU" dirty="0" smtClean="0"/>
              <a:t> развивать связную, грамматически правильную диалогическую </a:t>
            </a:r>
            <a:r>
              <a:rPr lang="ru-RU" dirty="0"/>
              <a:t>и </a:t>
            </a:r>
            <a:r>
              <a:rPr lang="ru-RU" dirty="0" smtClean="0"/>
              <a:t>монологическую речь; </a:t>
            </a:r>
          </a:p>
          <a:p>
            <a:r>
              <a:rPr lang="ru-RU" dirty="0" smtClean="0"/>
              <a:t>развивать звуковую </a:t>
            </a:r>
            <a:r>
              <a:rPr lang="ru-RU" dirty="0"/>
              <a:t>и </a:t>
            </a:r>
            <a:r>
              <a:rPr lang="ru-RU" dirty="0" smtClean="0"/>
              <a:t>интонационную культуры речи, фонематический слух; </a:t>
            </a:r>
          </a:p>
          <a:p>
            <a:r>
              <a:rPr lang="ru-RU" dirty="0"/>
              <a:t>ч</a:t>
            </a:r>
            <a:r>
              <a:rPr lang="ru-RU" dirty="0" smtClean="0"/>
              <a:t>тение книги «Все об олимпийских играх»</a:t>
            </a:r>
          </a:p>
          <a:p>
            <a:r>
              <a:rPr lang="ru-RU" dirty="0"/>
              <a:t>р</a:t>
            </a:r>
            <a:r>
              <a:rPr lang="ru-RU" dirty="0" smtClean="0"/>
              <a:t>ассказ о древних греках.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07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444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Проект Детская олимпиада 2014 </vt:lpstr>
      <vt:lpstr>Характеристики проекта: </vt:lpstr>
      <vt:lpstr>Цель проекта: </vt:lpstr>
      <vt:lpstr>Образовательная область:  Познавательное развитие</vt:lpstr>
      <vt:lpstr>Подготовка к олимпийской эстафете</vt:lpstr>
      <vt:lpstr>Образовательная область: Художественно-эстетическое развитие </vt:lpstr>
      <vt:lpstr>Коллективная работа и Флаг с эмблемой группы</vt:lpstr>
      <vt:lpstr>Выставка творческих работ детей и родителей</vt:lpstr>
      <vt:lpstr>Образовательная область: Речевое развитие</vt:lpstr>
      <vt:lpstr>Образовательная область: Физическое развитие</vt:lpstr>
      <vt:lpstr>Дружеское пожатие перед началом соревнований  Вынос олимпийского огня</vt:lpstr>
      <vt:lpstr>Лыжи и хоккей- наши лучшие друзья</vt:lpstr>
      <vt:lpstr>Образовательная область: социально-коммуникативное развитие </vt:lpstr>
      <vt:lpstr> Эстафеты </vt:lpstr>
      <vt:lpstr>Здоровье</vt:lpstr>
      <vt:lpstr>Групповые виды спорта</vt:lpstr>
      <vt:lpstr>Завершение проекта - эстафета: участие родителей в эстафетах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Детская олимпиада</dc:title>
  <dc:creator>1</dc:creator>
  <cp:lastModifiedBy>1</cp:lastModifiedBy>
  <cp:revision>31</cp:revision>
  <dcterms:created xsi:type="dcterms:W3CDTF">2014-02-18T09:00:01Z</dcterms:created>
  <dcterms:modified xsi:type="dcterms:W3CDTF">2014-12-01T14:59:58Z</dcterms:modified>
</cp:coreProperties>
</file>