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CA757-7176-4370-9C71-7AF24562566B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1B554B-49B5-4C80-9C4F-C46B3C973E8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err="1" smtClean="0">
              <a:solidFill>
                <a:srgbClr val="FF0000"/>
              </a:solidFill>
            </a:rPr>
            <a:t>Пестушки</a:t>
          </a:r>
          <a:r>
            <a:rPr lang="ru-RU" sz="2000" b="1" dirty="0" smtClean="0">
              <a:solidFill>
                <a:srgbClr val="FF0000"/>
              </a:solidFill>
            </a:rPr>
            <a:t> </a:t>
          </a:r>
          <a:endParaRPr lang="ru-RU" sz="2000" b="1" dirty="0">
            <a:solidFill>
              <a:srgbClr val="FF0000"/>
            </a:solidFill>
          </a:endParaRPr>
        </a:p>
      </dgm:t>
    </dgm:pt>
    <dgm:pt modelId="{335400B5-D658-43B5-8412-F3FEE2DFFB02}" type="parTrans" cxnId="{04DC3EEC-7A6F-4D43-960C-C6710068B511}">
      <dgm:prSet/>
      <dgm:spPr/>
      <dgm:t>
        <a:bodyPr/>
        <a:lstStyle/>
        <a:p>
          <a:endParaRPr lang="ru-RU"/>
        </a:p>
      </dgm:t>
    </dgm:pt>
    <dgm:pt modelId="{E6602D11-B8AB-4AC2-BE89-88114EF90E01}" type="sibTrans" cxnId="{04DC3EEC-7A6F-4D43-960C-C6710068B511}">
      <dgm:prSet/>
      <dgm:spPr/>
      <dgm:t>
        <a:bodyPr/>
        <a:lstStyle/>
        <a:p>
          <a:endParaRPr lang="ru-RU"/>
        </a:p>
      </dgm:t>
    </dgm:pt>
    <dgm:pt modelId="{5FE54983-CFBA-4D03-9272-D472663D4AB7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err="1" smtClean="0">
              <a:solidFill>
                <a:srgbClr val="FF0000"/>
              </a:solidFill>
            </a:rPr>
            <a:t>Потешки</a:t>
          </a:r>
          <a:r>
            <a:rPr lang="ru-RU" sz="2000" b="1" dirty="0" smtClean="0">
              <a:solidFill>
                <a:srgbClr val="FF0000"/>
              </a:solidFill>
            </a:rPr>
            <a:t> </a:t>
          </a:r>
          <a:endParaRPr lang="ru-RU" sz="2000" b="1" dirty="0">
            <a:solidFill>
              <a:srgbClr val="FF0000"/>
            </a:solidFill>
          </a:endParaRPr>
        </a:p>
      </dgm:t>
    </dgm:pt>
    <dgm:pt modelId="{F487C372-5F39-4D11-A07A-D3175E45C559}" type="parTrans" cxnId="{23993A72-89F8-4027-B91F-F4CEE6932519}">
      <dgm:prSet/>
      <dgm:spPr/>
      <dgm:t>
        <a:bodyPr/>
        <a:lstStyle/>
        <a:p>
          <a:endParaRPr lang="ru-RU"/>
        </a:p>
      </dgm:t>
    </dgm:pt>
    <dgm:pt modelId="{90C1B0DD-997B-4BD5-8757-660896DC3C9E}" type="sibTrans" cxnId="{23993A72-89F8-4027-B91F-F4CEE6932519}">
      <dgm:prSet/>
      <dgm:spPr/>
      <dgm:t>
        <a:bodyPr/>
        <a:lstStyle/>
        <a:p>
          <a:endParaRPr lang="ru-RU"/>
        </a:p>
      </dgm:t>
    </dgm:pt>
    <dgm:pt modelId="{431C8787-13C2-4BBC-A32A-478CA70F80F2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Жеребьевки </a:t>
          </a:r>
          <a:r>
            <a:rPr lang="ru-RU" sz="2000" dirty="0" smtClean="0"/>
            <a:t> </a:t>
          </a:r>
          <a:endParaRPr lang="ru-RU" sz="2000" dirty="0"/>
        </a:p>
      </dgm:t>
    </dgm:pt>
    <dgm:pt modelId="{C847BDC3-BB52-42A3-86FF-7136F7C27BE8}" type="parTrans" cxnId="{0EFCEEED-0693-40A3-91B3-AB4D5CD82D24}">
      <dgm:prSet/>
      <dgm:spPr/>
      <dgm:t>
        <a:bodyPr/>
        <a:lstStyle/>
        <a:p>
          <a:endParaRPr lang="ru-RU"/>
        </a:p>
      </dgm:t>
    </dgm:pt>
    <dgm:pt modelId="{EAFE55BA-E402-4895-88F2-5202F7633211}" type="sibTrans" cxnId="{0EFCEEED-0693-40A3-91B3-AB4D5CD82D24}">
      <dgm:prSet/>
      <dgm:spPr/>
      <dgm:t>
        <a:bodyPr/>
        <a:lstStyle/>
        <a:p>
          <a:endParaRPr lang="ru-RU"/>
        </a:p>
      </dgm:t>
    </dgm:pt>
    <dgm:pt modelId="{D8179B67-FD80-435C-8E98-B8AA2D37BE5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Прибаутки </a:t>
          </a:r>
          <a:endParaRPr lang="ru-RU" sz="2000" b="1" dirty="0">
            <a:solidFill>
              <a:srgbClr val="FF0000"/>
            </a:solidFill>
          </a:endParaRPr>
        </a:p>
      </dgm:t>
    </dgm:pt>
    <dgm:pt modelId="{68D674AB-6C83-483E-9AB4-80BF1D5C4AED}" type="parTrans" cxnId="{E3947C49-4F0D-4B1C-86B4-76B84169DA71}">
      <dgm:prSet/>
      <dgm:spPr/>
      <dgm:t>
        <a:bodyPr/>
        <a:lstStyle/>
        <a:p>
          <a:endParaRPr lang="ru-RU"/>
        </a:p>
      </dgm:t>
    </dgm:pt>
    <dgm:pt modelId="{BADC4FB8-094A-44BE-9A1E-D2AEF8CE0A94}" type="sibTrans" cxnId="{E3947C49-4F0D-4B1C-86B4-76B84169DA71}">
      <dgm:prSet/>
      <dgm:spPr/>
      <dgm:t>
        <a:bodyPr/>
        <a:lstStyle/>
        <a:p>
          <a:endParaRPr lang="ru-RU"/>
        </a:p>
      </dgm:t>
    </dgm:pt>
    <dgm:pt modelId="{EE11331A-ED35-4B33-9D3C-837CEBB08E4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Считалка</a:t>
          </a:r>
          <a:r>
            <a:rPr lang="ru-RU" sz="2000" dirty="0" smtClean="0"/>
            <a:t> </a:t>
          </a:r>
          <a:endParaRPr lang="ru-RU" sz="2000" dirty="0"/>
        </a:p>
      </dgm:t>
    </dgm:pt>
    <dgm:pt modelId="{3900A1AE-3C42-4D8C-A841-DEC89F4609B8}" type="parTrans" cxnId="{ACFB374C-AC98-4A54-B79C-6A4A6528DB0D}">
      <dgm:prSet/>
      <dgm:spPr/>
      <dgm:t>
        <a:bodyPr/>
        <a:lstStyle/>
        <a:p>
          <a:endParaRPr lang="ru-RU"/>
        </a:p>
      </dgm:t>
    </dgm:pt>
    <dgm:pt modelId="{39AD45B3-DA35-484B-8013-5FFCCD1E7E37}" type="sibTrans" cxnId="{ACFB374C-AC98-4A54-B79C-6A4A6528DB0D}">
      <dgm:prSet/>
      <dgm:spPr/>
      <dgm:t>
        <a:bodyPr/>
        <a:lstStyle/>
        <a:p>
          <a:endParaRPr lang="ru-RU"/>
        </a:p>
      </dgm:t>
    </dgm:pt>
    <dgm:pt modelId="{342899F4-FB91-449B-B9B3-17B695C2692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Небылицы, </a:t>
          </a:r>
          <a:r>
            <a:rPr lang="ru-RU" sz="2000" b="1" i="1" dirty="0" smtClean="0">
              <a:solidFill>
                <a:srgbClr val="FF0000"/>
              </a:solidFill>
            </a:rPr>
            <a:t>небылицы-перевертыши</a:t>
          </a:r>
          <a:endParaRPr lang="ru-RU" sz="2000" b="1" i="1" dirty="0">
            <a:solidFill>
              <a:srgbClr val="FF0000"/>
            </a:solidFill>
          </a:endParaRPr>
        </a:p>
      </dgm:t>
    </dgm:pt>
    <dgm:pt modelId="{16CB2765-894B-4774-AB35-DB3A92C256C5}" type="parTrans" cxnId="{68618C01-DCF6-4D71-83AE-7DC0F95C51ED}">
      <dgm:prSet/>
      <dgm:spPr/>
      <dgm:t>
        <a:bodyPr/>
        <a:lstStyle/>
        <a:p>
          <a:endParaRPr lang="ru-RU"/>
        </a:p>
      </dgm:t>
    </dgm:pt>
    <dgm:pt modelId="{6B3D1802-B0B0-451A-847D-65ABD20D7CF8}" type="sibTrans" cxnId="{68618C01-DCF6-4D71-83AE-7DC0F95C51ED}">
      <dgm:prSet/>
      <dgm:spPr/>
      <dgm:t>
        <a:bodyPr/>
        <a:lstStyle/>
        <a:p>
          <a:endParaRPr lang="ru-RU"/>
        </a:p>
      </dgm:t>
    </dgm:pt>
    <dgm:pt modelId="{129E7E85-8F68-42FA-8C6B-3B37A6B5BB2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Скороговорки или </a:t>
          </a:r>
          <a:r>
            <a:rPr lang="ru-RU" sz="2000" b="1" dirty="0" err="1" smtClean="0">
              <a:solidFill>
                <a:srgbClr val="FF0000"/>
              </a:solidFill>
            </a:rPr>
            <a:t>частоговорки</a:t>
          </a:r>
          <a:r>
            <a:rPr lang="ru-RU" sz="2000" b="1" dirty="0" smtClean="0">
              <a:solidFill>
                <a:srgbClr val="FF0000"/>
              </a:solidFill>
            </a:rPr>
            <a:t>  </a:t>
          </a:r>
          <a:endParaRPr lang="ru-RU" sz="2000" b="1" dirty="0">
            <a:solidFill>
              <a:srgbClr val="FF0000"/>
            </a:solidFill>
          </a:endParaRPr>
        </a:p>
      </dgm:t>
    </dgm:pt>
    <dgm:pt modelId="{153C283D-E2E4-4C27-ACAF-90C6FB39FB56}" type="parTrans" cxnId="{1A90021A-1D64-429D-B6AD-F9B320D06E40}">
      <dgm:prSet/>
      <dgm:spPr/>
      <dgm:t>
        <a:bodyPr/>
        <a:lstStyle/>
        <a:p>
          <a:endParaRPr lang="ru-RU"/>
        </a:p>
      </dgm:t>
    </dgm:pt>
    <dgm:pt modelId="{761FD804-10B2-464D-BB30-AA6B865666F4}" type="sibTrans" cxnId="{1A90021A-1D64-429D-B6AD-F9B320D06E40}">
      <dgm:prSet/>
      <dgm:spPr/>
      <dgm:t>
        <a:bodyPr/>
        <a:lstStyle/>
        <a:p>
          <a:endParaRPr lang="ru-RU"/>
        </a:p>
      </dgm:t>
    </dgm:pt>
    <dgm:pt modelId="{72078AD8-136C-479A-8D9F-CAE1598B295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Колыбельные песни </a:t>
          </a:r>
          <a:endParaRPr lang="ru-RU" sz="2000" b="1" dirty="0">
            <a:solidFill>
              <a:srgbClr val="FF0000"/>
            </a:solidFill>
          </a:endParaRPr>
        </a:p>
      </dgm:t>
    </dgm:pt>
    <dgm:pt modelId="{1BB627C7-148A-42A4-BB1D-3502C8107967}" type="parTrans" cxnId="{38880E0A-B70B-4E95-823F-4528BEA68340}">
      <dgm:prSet/>
      <dgm:spPr/>
      <dgm:t>
        <a:bodyPr/>
        <a:lstStyle/>
        <a:p>
          <a:endParaRPr lang="ru-RU"/>
        </a:p>
      </dgm:t>
    </dgm:pt>
    <dgm:pt modelId="{F83957D3-F755-47F7-A639-34D702ABB089}" type="sibTrans" cxnId="{38880E0A-B70B-4E95-823F-4528BEA68340}">
      <dgm:prSet/>
      <dgm:spPr/>
      <dgm:t>
        <a:bodyPr/>
        <a:lstStyle/>
        <a:p>
          <a:endParaRPr lang="ru-RU"/>
        </a:p>
      </dgm:t>
    </dgm:pt>
    <dgm:pt modelId="{FF8239F0-4EE9-4AB1-8ABE-E479CE28F4FE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err="1" smtClean="0">
              <a:solidFill>
                <a:srgbClr val="FF0000"/>
              </a:solidFill>
            </a:rPr>
            <a:t>Заклички</a:t>
          </a:r>
          <a:r>
            <a:rPr lang="ru-RU" sz="2000" b="1" dirty="0" smtClean="0">
              <a:solidFill>
                <a:srgbClr val="FF0000"/>
              </a:solidFill>
            </a:rPr>
            <a:t>  </a:t>
          </a:r>
          <a:endParaRPr lang="ru-RU" sz="2000" b="1" dirty="0">
            <a:solidFill>
              <a:srgbClr val="FF0000"/>
            </a:solidFill>
          </a:endParaRPr>
        </a:p>
      </dgm:t>
    </dgm:pt>
    <dgm:pt modelId="{EFCE33E1-EC21-46E4-BE8D-E09FA48566FD}" type="parTrans" cxnId="{D5C2206F-768A-4570-893F-02C04B2644B7}">
      <dgm:prSet/>
      <dgm:spPr/>
      <dgm:t>
        <a:bodyPr/>
        <a:lstStyle/>
        <a:p>
          <a:endParaRPr lang="ru-RU"/>
        </a:p>
      </dgm:t>
    </dgm:pt>
    <dgm:pt modelId="{C9BC0148-2830-4357-97EA-DD6D777455E4}" type="sibTrans" cxnId="{D5C2206F-768A-4570-893F-02C04B2644B7}">
      <dgm:prSet/>
      <dgm:spPr/>
      <dgm:t>
        <a:bodyPr/>
        <a:lstStyle/>
        <a:p>
          <a:endParaRPr lang="ru-RU"/>
        </a:p>
      </dgm:t>
    </dgm:pt>
    <dgm:pt modelId="{687A7A29-D664-4428-B8CA-DB91EBE09CE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Докучные сказки</a:t>
          </a:r>
          <a:endParaRPr lang="ru-RU" sz="2000" b="1" dirty="0">
            <a:solidFill>
              <a:srgbClr val="FF0000"/>
            </a:solidFill>
          </a:endParaRPr>
        </a:p>
      </dgm:t>
    </dgm:pt>
    <dgm:pt modelId="{CF1FA3A7-838B-4C47-B081-615FD2605812}" type="parTrans" cxnId="{DF76E03E-FB83-47C5-83C1-48098FC78AED}">
      <dgm:prSet/>
      <dgm:spPr/>
      <dgm:t>
        <a:bodyPr/>
        <a:lstStyle/>
        <a:p>
          <a:endParaRPr lang="ru-RU"/>
        </a:p>
      </dgm:t>
    </dgm:pt>
    <dgm:pt modelId="{A4C83A21-C56C-4063-8502-2E3226A49032}" type="sibTrans" cxnId="{DF76E03E-FB83-47C5-83C1-48098FC78AED}">
      <dgm:prSet/>
      <dgm:spPr/>
      <dgm:t>
        <a:bodyPr/>
        <a:lstStyle/>
        <a:p>
          <a:endParaRPr lang="ru-RU"/>
        </a:p>
      </dgm:t>
    </dgm:pt>
    <dgm:pt modelId="{511C2796-AFBD-4B2E-B3A5-BFAE39BEBFAF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Сказки</a:t>
          </a:r>
          <a:endParaRPr lang="ru-RU" sz="2000" b="1" dirty="0">
            <a:solidFill>
              <a:srgbClr val="FF0000"/>
            </a:solidFill>
          </a:endParaRPr>
        </a:p>
      </dgm:t>
    </dgm:pt>
    <dgm:pt modelId="{294064CE-9A49-4E0E-97F4-74CCAE6AE6E8}" type="parTrans" cxnId="{2FF50AFC-F645-439B-AC9F-7260841D2978}">
      <dgm:prSet/>
      <dgm:spPr/>
      <dgm:t>
        <a:bodyPr/>
        <a:lstStyle/>
        <a:p>
          <a:endParaRPr lang="ru-RU"/>
        </a:p>
      </dgm:t>
    </dgm:pt>
    <dgm:pt modelId="{A311CC1B-E623-44A5-A8D8-F41CA47E2F12}" type="sibTrans" cxnId="{2FF50AFC-F645-439B-AC9F-7260841D2978}">
      <dgm:prSet/>
      <dgm:spPr/>
      <dgm:t>
        <a:bodyPr/>
        <a:lstStyle/>
        <a:p>
          <a:endParaRPr lang="ru-RU"/>
        </a:p>
      </dgm:t>
    </dgm:pt>
    <dgm:pt modelId="{E3602489-4D4D-4153-9CD7-DCA8704ACE61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000" b="1" dirty="0" smtClean="0">
              <a:solidFill>
                <a:srgbClr val="FF0000"/>
              </a:solidFill>
            </a:rPr>
            <a:t>Дразнилки </a:t>
          </a:r>
          <a:endParaRPr lang="ru-RU" sz="2000" b="1" dirty="0">
            <a:solidFill>
              <a:srgbClr val="FF0000"/>
            </a:solidFill>
          </a:endParaRPr>
        </a:p>
      </dgm:t>
    </dgm:pt>
    <dgm:pt modelId="{BB0F34C7-97DB-4849-A14A-E1A6985E8841}" type="parTrans" cxnId="{9E0D0D02-58AB-4CBE-AD8B-8099EF46542B}">
      <dgm:prSet/>
      <dgm:spPr/>
      <dgm:t>
        <a:bodyPr/>
        <a:lstStyle/>
        <a:p>
          <a:endParaRPr lang="ru-RU"/>
        </a:p>
      </dgm:t>
    </dgm:pt>
    <dgm:pt modelId="{1575E3A1-C7CB-4D0D-8BDA-F2DF5351280D}" type="sibTrans" cxnId="{9E0D0D02-58AB-4CBE-AD8B-8099EF46542B}">
      <dgm:prSet/>
      <dgm:spPr/>
      <dgm:t>
        <a:bodyPr/>
        <a:lstStyle/>
        <a:p>
          <a:endParaRPr lang="ru-RU"/>
        </a:p>
      </dgm:t>
    </dgm:pt>
    <dgm:pt modelId="{7B3710C2-BC18-4A7B-974D-16A1F380B5CD}" type="pres">
      <dgm:prSet presAssocID="{F69CA757-7176-4370-9C71-7AF24562566B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3CF9E10-02B7-4287-AF4B-60BF551D6AFB}" type="pres">
      <dgm:prSet presAssocID="{F69CA757-7176-4370-9C71-7AF24562566B}" presName="pyramid" presStyleLbl="node1" presStyleIdx="0" presStyleCnt="1"/>
      <dgm:spPr/>
    </dgm:pt>
    <dgm:pt modelId="{B062E06F-97FB-4A5A-86C1-EE76B8AFC44C}" type="pres">
      <dgm:prSet presAssocID="{F69CA757-7176-4370-9C71-7AF24562566B}" presName="theList" presStyleCnt="0"/>
      <dgm:spPr/>
    </dgm:pt>
    <dgm:pt modelId="{84903BB4-4CB3-420E-93D3-094DD2C4636C}" type="pres">
      <dgm:prSet presAssocID="{BE1B554B-49B5-4C80-9C4F-C46B3C973E87}" presName="aNode" presStyleLbl="fgAcc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E082C-59E5-4846-A8FE-C459272B663A}" type="pres">
      <dgm:prSet presAssocID="{BE1B554B-49B5-4C80-9C4F-C46B3C973E87}" presName="aSpace" presStyleCnt="0"/>
      <dgm:spPr/>
    </dgm:pt>
    <dgm:pt modelId="{4A91A931-642E-49F0-9882-B661EBFA9F21}" type="pres">
      <dgm:prSet presAssocID="{5FE54983-CFBA-4D03-9272-D472663D4AB7}" presName="aNode" presStyleLbl="fgAcc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24C1E-EF5D-44F3-BB12-3CC441B900D2}" type="pres">
      <dgm:prSet presAssocID="{5FE54983-CFBA-4D03-9272-D472663D4AB7}" presName="aSpace" presStyleCnt="0"/>
      <dgm:spPr/>
    </dgm:pt>
    <dgm:pt modelId="{20C70790-5A39-49B9-AE8D-64978A97E791}" type="pres">
      <dgm:prSet presAssocID="{431C8787-13C2-4BBC-A32A-478CA70F80F2}" presName="aNode" presStyleLbl="fgAcc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599BF7-96D5-43DD-B7F7-F2AB864CD6A0}" type="pres">
      <dgm:prSet presAssocID="{431C8787-13C2-4BBC-A32A-478CA70F80F2}" presName="aSpace" presStyleCnt="0"/>
      <dgm:spPr/>
    </dgm:pt>
    <dgm:pt modelId="{37432573-5273-40A0-848D-703A23C71F9A}" type="pres">
      <dgm:prSet presAssocID="{D8179B67-FD80-435C-8E98-B8AA2D37BE51}" presName="aNode" presStyleLbl="fgAcc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98F7B-DC49-4B4E-A8E4-18014890AB28}" type="pres">
      <dgm:prSet presAssocID="{D8179B67-FD80-435C-8E98-B8AA2D37BE51}" presName="aSpace" presStyleCnt="0"/>
      <dgm:spPr/>
    </dgm:pt>
    <dgm:pt modelId="{550D8F41-7546-4483-9C09-522A832F6840}" type="pres">
      <dgm:prSet presAssocID="{EE11331A-ED35-4B33-9D3C-837CEBB08E4A}" presName="aNode" presStyleLbl="fgAcc1" presStyleIdx="4" presStyleCnt="12" custLinFactNeighborX="0" custLinFactNeighborY="-587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25441-4711-4740-B21F-28085C8A6ADE}" type="pres">
      <dgm:prSet presAssocID="{EE11331A-ED35-4B33-9D3C-837CEBB08E4A}" presName="aSpace" presStyleCnt="0"/>
      <dgm:spPr/>
    </dgm:pt>
    <dgm:pt modelId="{A1F4338B-12D4-4E09-99C0-D75DB8B1B7E3}" type="pres">
      <dgm:prSet presAssocID="{342899F4-FB91-449B-B9B3-17B695C26926}" presName="aNode" presStyleLbl="fgAcc1" presStyleIdx="5" presStyleCnt="12" custScaleX="161539" custLinFactY="-1730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7DD12-EBAB-49BE-8402-1FAAC508D180}" type="pres">
      <dgm:prSet presAssocID="{342899F4-FB91-449B-B9B3-17B695C26926}" presName="aSpace" presStyleCnt="0"/>
      <dgm:spPr/>
    </dgm:pt>
    <dgm:pt modelId="{945965B0-6D2A-4989-9DEB-D4E6A3DB88CE}" type="pres">
      <dgm:prSet presAssocID="{129E7E85-8F68-42FA-8C6B-3B37A6B5BB21}" presName="aNode" presStyleLbl="fgAcc1" presStyleIdx="6" presStyleCnt="12" custScaleX="161539" custLinFactNeighborX="0" custLinFactNeighborY="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547947-A4CF-4ACC-B978-EA8357BA73D7}" type="pres">
      <dgm:prSet presAssocID="{129E7E85-8F68-42FA-8C6B-3B37A6B5BB21}" presName="aSpace" presStyleCnt="0"/>
      <dgm:spPr/>
    </dgm:pt>
    <dgm:pt modelId="{A7FF0F3F-1E56-49EF-930F-6B00B0F77105}" type="pres">
      <dgm:prSet presAssocID="{72078AD8-136C-479A-8D9F-CAE1598B2950}" presName="aNode" presStyleLbl="fgAcc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CB893-248C-4D35-B146-AF0B822A09F8}" type="pres">
      <dgm:prSet presAssocID="{72078AD8-136C-479A-8D9F-CAE1598B2950}" presName="aSpace" presStyleCnt="0"/>
      <dgm:spPr/>
    </dgm:pt>
    <dgm:pt modelId="{D5A73915-8934-4A01-8A7C-DA884EDA68D9}" type="pres">
      <dgm:prSet presAssocID="{FF8239F0-4EE9-4AB1-8ABE-E479CE28F4FE}" presName="aNode" presStyleLbl="fgAcc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51F3F-68D7-4552-8791-C7C7048DEEC3}" type="pres">
      <dgm:prSet presAssocID="{FF8239F0-4EE9-4AB1-8ABE-E479CE28F4FE}" presName="aSpace" presStyleCnt="0"/>
      <dgm:spPr/>
    </dgm:pt>
    <dgm:pt modelId="{BEC17D58-DF14-48E8-AE41-CD7141DFF85B}" type="pres">
      <dgm:prSet presAssocID="{687A7A29-D664-4428-B8CA-DB91EBE09CE9}" presName="aNode" presStyleLbl="fgAcc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4EA10-3034-4D0E-9457-07BD6D1D650D}" type="pres">
      <dgm:prSet presAssocID="{687A7A29-D664-4428-B8CA-DB91EBE09CE9}" presName="aSpace" presStyleCnt="0"/>
      <dgm:spPr/>
    </dgm:pt>
    <dgm:pt modelId="{EA0BF643-1514-417A-946A-5AB4D960876A}" type="pres">
      <dgm:prSet presAssocID="{511C2796-AFBD-4B2E-B3A5-BFAE39BEBFAF}" presName="aNode" presStyleLbl="fgAcc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B8AF6-05DD-49D8-BA28-C67D1CE9F11A}" type="pres">
      <dgm:prSet presAssocID="{511C2796-AFBD-4B2E-B3A5-BFAE39BEBFAF}" presName="aSpace" presStyleCnt="0"/>
      <dgm:spPr/>
    </dgm:pt>
    <dgm:pt modelId="{862E64FA-DE70-4699-BC2F-1D2939A3BC33}" type="pres">
      <dgm:prSet presAssocID="{E3602489-4D4D-4153-9CD7-DCA8704ACE61}" presName="aNode" presStyleLbl="fgAcc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707E96-F7B7-4FBE-B508-4E49BC2E9EAE}" type="pres">
      <dgm:prSet presAssocID="{E3602489-4D4D-4153-9CD7-DCA8704ACE61}" presName="aSpace" presStyleCnt="0"/>
      <dgm:spPr/>
    </dgm:pt>
  </dgm:ptLst>
  <dgm:cxnLst>
    <dgm:cxn modelId="{5AB88196-E2B4-496E-BBD4-6CACF347D4C0}" type="presOf" srcId="{5FE54983-CFBA-4D03-9272-D472663D4AB7}" destId="{4A91A931-642E-49F0-9882-B661EBFA9F21}" srcOrd="0" destOrd="0" presId="urn:microsoft.com/office/officeart/2005/8/layout/pyramid2"/>
    <dgm:cxn modelId="{38880E0A-B70B-4E95-823F-4528BEA68340}" srcId="{F69CA757-7176-4370-9C71-7AF24562566B}" destId="{72078AD8-136C-479A-8D9F-CAE1598B2950}" srcOrd="7" destOrd="0" parTransId="{1BB627C7-148A-42A4-BB1D-3502C8107967}" sibTransId="{F83957D3-F755-47F7-A639-34D702ABB089}"/>
    <dgm:cxn modelId="{C1E2DC38-3164-4F71-AB4A-5F113778295C}" type="presOf" srcId="{342899F4-FB91-449B-B9B3-17B695C26926}" destId="{A1F4338B-12D4-4E09-99C0-D75DB8B1B7E3}" srcOrd="0" destOrd="0" presId="urn:microsoft.com/office/officeart/2005/8/layout/pyramid2"/>
    <dgm:cxn modelId="{DF76E03E-FB83-47C5-83C1-48098FC78AED}" srcId="{F69CA757-7176-4370-9C71-7AF24562566B}" destId="{687A7A29-D664-4428-B8CA-DB91EBE09CE9}" srcOrd="9" destOrd="0" parTransId="{CF1FA3A7-838B-4C47-B081-615FD2605812}" sibTransId="{A4C83A21-C56C-4063-8502-2E3226A49032}"/>
    <dgm:cxn modelId="{9E0D0D02-58AB-4CBE-AD8B-8099EF46542B}" srcId="{F69CA757-7176-4370-9C71-7AF24562566B}" destId="{E3602489-4D4D-4153-9CD7-DCA8704ACE61}" srcOrd="11" destOrd="0" parTransId="{BB0F34C7-97DB-4849-A14A-E1A6985E8841}" sibTransId="{1575E3A1-C7CB-4D0D-8BDA-F2DF5351280D}"/>
    <dgm:cxn modelId="{3663F8ED-1D92-432C-B09E-72A1F4A53039}" type="presOf" srcId="{431C8787-13C2-4BBC-A32A-478CA70F80F2}" destId="{20C70790-5A39-49B9-AE8D-64978A97E791}" srcOrd="0" destOrd="0" presId="urn:microsoft.com/office/officeart/2005/8/layout/pyramid2"/>
    <dgm:cxn modelId="{E3947C49-4F0D-4B1C-86B4-76B84169DA71}" srcId="{F69CA757-7176-4370-9C71-7AF24562566B}" destId="{D8179B67-FD80-435C-8E98-B8AA2D37BE51}" srcOrd="3" destOrd="0" parTransId="{68D674AB-6C83-483E-9AB4-80BF1D5C4AED}" sibTransId="{BADC4FB8-094A-44BE-9A1E-D2AEF8CE0A94}"/>
    <dgm:cxn modelId="{D5C2206F-768A-4570-893F-02C04B2644B7}" srcId="{F69CA757-7176-4370-9C71-7AF24562566B}" destId="{FF8239F0-4EE9-4AB1-8ABE-E479CE28F4FE}" srcOrd="8" destOrd="0" parTransId="{EFCE33E1-EC21-46E4-BE8D-E09FA48566FD}" sibTransId="{C9BC0148-2830-4357-97EA-DD6D777455E4}"/>
    <dgm:cxn modelId="{5427187C-3EC0-4761-914C-A2A2456B4575}" type="presOf" srcId="{E3602489-4D4D-4153-9CD7-DCA8704ACE61}" destId="{862E64FA-DE70-4699-BC2F-1D2939A3BC33}" srcOrd="0" destOrd="0" presId="urn:microsoft.com/office/officeart/2005/8/layout/pyramid2"/>
    <dgm:cxn modelId="{0EFCEEED-0693-40A3-91B3-AB4D5CD82D24}" srcId="{F69CA757-7176-4370-9C71-7AF24562566B}" destId="{431C8787-13C2-4BBC-A32A-478CA70F80F2}" srcOrd="2" destOrd="0" parTransId="{C847BDC3-BB52-42A3-86FF-7136F7C27BE8}" sibTransId="{EAFE55BA-E402-4895-88F2-5202F7633211}"/>
    <dgm:cxn modelId="{FE655C37-F859-402B-A67D-05420C18DFF0}" type="presOf" srcId="{511C2796-AFBD-4B2E-B3A5-BFAE39BEBFAF}" destId="{EA0BF643-1514-417A-946A-5AB4D960876A}" srcOrd="0" destOrd="0" presId="urn:microsoft.com/office/officeart/2005/8/layout/pyramid2"/>
    <dgm:cxn modelId="{2FF50AFC-F645-439B-AC9F-7260841D2978}" srcId="{F69CA757-7176-4370-9C71-7AF24562566B}" destId="{511C2796-AFBD-4B2E-B3A5-BFAE39BEBFAF}" srcOrd="10" destOrd="0" parTransId="{294064CE-9A49-4E0E-97F4-74CCAE6AE6E8}" sibTransId="{A311CC1B-E623-44A5-A8D8-F41CA47E2F12}"/>
    <dgm:cxn modelId="{C994541C-2BD9-4E3C-B3AE-085FE38CC890}" type="presOf" srcId="{D8179B67-FD80-435C-8E98-B8AA2D37BE51}" destId="{37432573-5273-40A0-848D-703A23C71F9A}" srcOrd="0" destOrd="0" presId="urn:microsoft.com/office/officeart/2005/8/layout/pyramid2"/>
    <dgm:cxn modelId="{87D69D92-5CBE-41CC-AF27-5859B56E1660}" type="presOf" srcId="{FF8239F0-4EE9-4AB1-8ABE-E479CE28F4FE}" destId="{D5A73915-8934-4A01-8A7C-DA884EDA68D9}" srcOrd="0" destOrd="0" presId="urn:microsoft.com/office/officeart/2005/8/layout/pyramid2"/>
    <dgm:cxn modelId="{5B0A40BB-AE39-431A-9D08-8C652587FEAA}" type="presOf" srcId="{72078AD8-136C-479A-8D9F-CAE1598B2950}" destId="{A7FF0F3F-1E56-49EF-930F-6B00B0F77105}" srcOrd="0" destOrd="0" presId="urn:microsoft.com/office/officeart/2005/8/layout/pyramid2"/>
    <dgm:cxn modelId="{23993A72-89F8-4027-B91F-F4CEE6932519}" srcId="{F69CA757-7176-4370-9C71-7AF24562566B}" destId="{5FE54983-CFBA-4D03-9272-D472663D4AB7}" srcOrd="1" destOrd="0" parTransId="{F487C372-5F39-4D11-A07A-D3175E45C559}" sibTransId="{90C1B0DD-997B-4BD5-8757-660896DC3C9E}"/>
    <dgm:cxn modelId="{ACFB374C-AC98-4A54-B79C-6A4A6528DB0D}" srcId="{F69CA757-7176-4370-9C71-7AF24562566B}" destId="{EE11331A-ED35-4B33-9D3C-837CEBB08E4A}" srcOrd="4" destOrd="0" parTransId="{3900A1AE-3C42-4D8C-A841-DEC89F4609B8}" sibTransId="{39AD45B3-DA35-484B-8013-5FFCCD1E7E37}"/>
    <dgm:cxn modelId="{AEF0935E-E54A-42B4-9AD3-10A5B7D1885E}" type="presOf" srcId="{EE11331A-ED35-4B33-9D3C-837CEBB08E4A}" destId="{550D8F41-7546-4483-9C09-522A832F6840}" srcOrd="0" destOrd="0" presId="urn:microsoft.com/office/officeart/2005/8/layout/pyramid2"/>
    <dgm:cxn modelId="{68618C01-DCF6-4D71-83AE-7DC0F95C51ED}" srcId="{F69CA757-7176-4370-9C71-7AF24562566B}" destId="{342899F4-FB91-449B-B9B3-17B695C26926}" srcOrd="5" destOrd="0" parTransId="{16CB2765-894B-4774-AB35-DB3A92C256C5}" sibTransId="{6B3D1802-B0B0-451A-847D-65ABD20D7CF8}"/>
    <dgm:cxn modelId="{1A90021A-1D64-429D-B6AD-F9B320D06E40}" srcId="{F69CA757-7176-4370-9C71-7AF24562566B}" destId="{129E7E85-8F68-42FA-8C6B-3B37A6B5BB21}" srcOrd="6" destOrd="0" parTransId="{153C283D-E2E4-4C27-ACAF-90C6FB39FB56}" sibTransId="{761FD804-10B2-464D-BB30-AA6B865666F4}"/>
    <dgm:cxn modelId="{F091C6C2-9E3A-4ACC-972B-16D08B921914}" type="presOf" srcId="{129E7E85-8F68-42FA-8C6B-3B37A6B5BB21}" destId="{945965B0-6D2A-4989-9DEB-D4E6A3DB88CE}" srcOrd="0" destOrd="0" presId="urn:microsoft.com/office/officeart/2005/8/layout/pyramid2"/>
    <dgm:cxn modelId="{6D1338CA-A9D4-4B02-BCCC-1A9357283803}" type="presOf" srcId="{687A7A29-D664-4428-B8CA-DB91EBE09CE9}" destId="{BEC17D58-DF14-48E8-AE41-CD7141DFF85B}" srcOrd="0" destOrd="0" presId="urn:microsoft.com/office/officeart/2005/8/layout/pyramid2"/>
    <dgm:cxn modelId="{53959DC1-2CB4-4BDE-9F59-6C0DB51A2CA4}" type="presOf" srcId="{BE1B554B-49B5-4C80-9C4F-C46B3C973E87}" destId="{84903BB4-4CB3-420E-93D3-094DD2C4636C}" srcOrd="0" destOrd="0" presId="urn:microsoft.com/office/officeart/2005/8/layout/pyramid2"/>
    <dgm:cxn modelId="{04DC3EEC-7A6F-4D43-960C-C6710068B511}" srcId="{F69CA757-7176-4370-9C71-7AF24562566B}" destId="{BE1B554B-49B5-4C80-9C4F-C46B3C973E87}" srcOrd="0" destOrd="0" parTransId="{335400B5-D658-43B5-8412-F3FEE2DFFB02}" sibTransId="{E6602D11-B8AB-4AC2-BE89-88114EF90E01}"/>
    <dgm:cxn modelId="{A938CD5B-115F-4E99-8E0D-6A42CDE2B960}" type="presOf" srcId="{F69CA757-7176-4370-9C71-7AF24562566B}" destId="{7B3710C2-BC18-4A7B-974D-16A1F380B5CD}" srcOrd="0" destOrd="0" presId="urn:microsoft.com/office/officeart/2005/8/layout/pyramid2"/>
    <dgm:cxn modelId="{0E3A4027-7EC9-4FA5-943F-F92086D63ACC}" type="presParOf" srcId="{7B3710C2-BC18-4A7B-974D-16A1F380B5CD}" destId="{D3CF9E10-02B7-4287-AF4B-60BF551D6AFB}" srcOrd="0" destOrd="0" presId="urn:microsoft.com/office/officeart/2005/8/layout/pyramid2"/>
    <dgm:cxn modelId="{582520DF-9CEA-4C17-8035-E9C1221AB3E2}" type="presParOf" srcId="{7B3710C2-BC18-4A7B-974D-16A1F380B5CD}" destId="{B062E06F-97FB-4A5A-86C1-EE76B8AFC44C}" srcOrd="1" destOrd="0" presId="urn:microsoft.com/office/officeart/2005/8/layout/pyramid2"/>
    <dgm:cxn modelId="{03DEBE5C-F9AA-40F7-8A60-9C854AFC1DD5}" type="presParOf" srcId="{B062E06F-97FB-4A5A-86C1-EE76B8AFC44C}" destId="{84903BB4-4CB3-420E-93D3-094DD2C4636C}" srcOrd="0" destOrd="0" presId="urn:microsoft.com/office/officeart/2005/8/layout/pyramid2"/>
    <dgm:cxn modelId="{8F8B390F-1DD4-4EEA-98A4-C046AC5B0859}" type="presParOf" srcId="{B062E06F-97FB-4A5A-86C1-EE76B8AFC44C}" destId="{FB7E082C-59E5-4846-A8FE-C459272B663A}" srcOrd="1" destOrd="0" presId="urn:microsoft.com/office/officeart/2005/8/layout/pyramid2"/>
    <dgm:cxn modelId="{B032DE48-AFC2-47B9-9675-3A298194656C}" type="presParOf" srcId="{B062E06F-97FB-4A5A-86C1-EE76B8AFC44C}" destId="{4A91A931-642E-49F0-9882-B661EBFA9F21}" srcOrd="2" destOrd="0" presId="urn:microsoft.com/office/officeart/2005/8/layout/pyramid2"/>
    <dgm:cxn modelId="{79A40C3D-5C22-411C-99D2-6E49503ED597}" type="presParOf" srcId="{B062E06F-97FB-4A5A-86C1-EE76B8AFC44C}" destId="{B7524C1E-EF5D-44F3-BB12-3CC441B900D2}" srcOrd="3" destOrd="0" presId="urn:microsoft.com/office/officeart/2005/8/layout/pyramid2"/>
    <dgm:cxn modelId="{E804041D-9958-44A3-B468-48B187656D13}" type="presParOf" srcId="{B062E06F-97FB-4A5A-86C1-EE76B8AFC44C}" destId="{20C70790-5A39-49B9-AE8D-64978A97E791}" srcOrd="4" destOrd="0" presId="urn:microsoft.com/office/officeart/2005/8/layout/pyramid2"/>
    <dgm:cxn modelId="{662A005A-CA2C-441D-B8C6-CE22DBFA994D}" type="presParOf" srcId="{B062E06F-97FB-4A5A-86C1-EE76B8AFC44C}" destId="{B3599BF7-96D5-43DD-B7F7-F2AB864CD6A0}" srcOrd="5" destOrd="0" presId="urn:microsoft.com/office/officeart/2005/8/layout/pyramid2"/>
    <dgm:cxn modelId="{4C38B4B8-D28C-4641-BE6A-F9950ED5D1E9}" type="presParOf" srcId="{B062E06F-97FB-4A5A-86C1-EE76B8AFC44C}" destId="{37432573-5273-40A0-848D-703A23C71F9A}" srcOrd="6" destOrd="0" presId="urn:microsoft.com/office/officeart/2005/8/layout/pyramid2"/>
    <dgm:cxn modelId="{EACA04B3-7709-4D9C-9E63-484174624D13}" type="presParOf" srcId="{B062E06F-97FB-4A5A-86C1-EE76B8AFC44C}" destId="{0BF98F7B-DC49-4B4E-A8E4-18014890AB28}" srcOrd="7" destOrd="0" presId="urn:microsoft.com/office/officeart/2005/8/layout/pyramid2"/>
    <dgm:cxn modelId="{E24035EB-A53A-4066-B9A1-194B44EF953B}" type="presParOf" srcId="{B062E06F-97FB-4A5A-86C1-EE76B8AFC44C}" destId="{550D8F41-7546-4483-9C09-522A832F6840}" srcOrd="8" destOrd="0" presId="urn:microsoft.com/office/officeart/2005/8/layout/pyramid2"/>
    <dgm:cxn modelId="{E4D7DCD9-5D83-48FF-A4C9-78A576ACD0C8}" type="presParOf" srcId="{B062E06F-97FB-4A5A-86C1-EE76B8AFC44C}" destId="{68825441-4711-4740-B21F-28085C8A6ADE}" srcOrd="9" destOrd="0" presId="urn:microsoft.com/office/officeart/2005/8/layout/pyramid2"/>
    <dgm:cxn modelId="{B91FB8A6-1D9D-477D-A537-B07157BB2B44}" type="presParOf" srcId="{B062E06F-97FB-4A5A-86C1-EE76B8AFC44C}" destId="{A1F4338B-12D4-4E09-99C0-D75DB8B1B7E3}" srcOrd="10" destOrd="0" presId="urn:microsoft.com/office/officeart/2005/8/layout/pyramid2"/>
    <dgm:cxn modelId="{3C530108-A5D3-4979-A7C1-BD3A4B476E64}" type="presParOf" srcId="{B062E06F-97FB-4A5A-86C1-EE76B8AFC44C}" destId="{76B7DD12-EBAB-49BE-8402-1FAAC508D180}" srcOrd="11" destOrd="0" presId="urn:microsoft.com/office/officeart/2005/8/layout/pyramid2"/>
    <dgm:cxn modelId="{E7CADF43-C6ED-474B-B3A7-1DB0790A8823}" type="presParOf" srcId="{B062E06F-97FB-4A5A-86C1-EE76B8AFC44C}" destId="{945965B0-6D2A-4989-9DEB-D4E6A3DB88CE}" srcOrd="12" destOrd="0" presId="urn:microsoft.com/office/officeart/2005/8/layout/pyramid2"/>
    <dgm:cxn modelId="{C9281EB4-4470-4044-9FDB-949508CF4D7D}" type="presParOf" srcId="{B062E06F-97FB-4A5A-86C1-EE76B8AFC44C}" destId="{56547947-A4CF-4ACC-B978-EA8357BA73D7}" srcOrd="13" destOrd="0" presId="urn:microsoft.com/office/officeart/2005/8/layout/pyramid2"/>
    <dgm:cxn modelId="{89465B9B-52FC-4DC6-8698-B8E83FB7AC41}" type="presParOf" srcId="{B062E06F-97FB-4A5A-86C1-EE76B8AFC44C}" destId="{A7FF0F3F-1E56-49EF-930F-6B00B0F77105}" srcOrd="14" destOrd="0" presId="urn:microsoft.com/office/officeart/2005/8/layout/pyramid2"/>
    <dgm:cxn modelId="{BCF96D15-B560-47C1-BCC4-2A11EB92AB29}" type="presParOf" srcId="{B062E06F-97FB-4A5A-86C1-EE76B8AFC44C}" destId="{465CB893-248C-4D35-B146-AF0B822A09F8}" srcOrd="15" destOrd="0" presId="urn:microsoft.com/office/officeart/2005/8/layout/pyramid2"/>
    <dgm:cxn modelId="{1172DCD1-65B9-4999-B323-77D097DCC7EA}" type="presParOf" srcId="{B062E06F-97FB-4A5A-86C1-EE76B8AFC44C}" destId="{D5A73915-8934-4A01-8A7C-DA884EDA68D9}" srcOrd="16" destOrd="0" presId="urn:microsoft.com/office/officeart/2005/8/layout/pyramid2"/>
    <dgm:cxn modelId="{82482EEE-15D0-4B6F-BA87-059473EA5E6B}" type="presParOf" srcId="{B062E06F-97FB-4A5A-86C1-EE76B8AFC44C}" destId="{4B851F3F-68D7-4552-8791-C7C7048DEEC3}" srcOrd="17" destOrd="0" presId="urn:microsoft.com/office/officeart/2005/8/layout/pyramid2"/>
    <dgm:cxn modelId="{37AE4E0B-FA28-4B6D-B566-9602E2D8C124}" type="presParOf" srcId="{B062E06F-97FB-4A5A-86C1-EE76B8AFC44C}" destId="{BEC17D58-DF14-48E8-AE41-CD7141DFF85B}" srcOrd="18" destOrd="0" presId="urn:microsoft.com/office/officeart/2005/8/layout/pyramid2"/>
    <dgm:cxn modelId="{57C6E5AF-D20F-485B-BC45-DA08E99B1461}" type="presParOf" srcId="{B062E06F-97FB-4A5A-86C1-EE76B8AFC44C}" destId="{8C44EA10-3034-4D0E-9457-07BD6D1D650D}" srcOrd="19" destOrd="0" presId="urn:microsoft.com/office/officeart/2005/8/layout/pyramid2"/>
    <dgm:cxn modelId="{F0EB2D2F-0EC4-44D1-B2C0-F4948DFDF280}" type="presParOf" srcId="{B062E06F-97FB-4A5A-86C1-EE76B8AFC44C}" destId="{EA0BF643-1514-417A-946A-5AB4D960876A}" srcOrd="20" destOrd="0" presId="urn:microsoft.com/office/officeart/2005/8/layout/pyramid2"/>
    <dgm:cxn modelId="{3E64F133-E3B1-4BCD-A4C7-BED4CC8DC60D}" type="presParOf" srcId="{B062E06F-97FB-4A5A-86C1-EE76B8AFC44C}" destId="{CB5B8AF6-05DD-49D8-BA28-C67D1CE9F11A}" srcOrd="21" destOrd="0" presId="urn:microsoft.com/office/officeart/2005/8/layout/pyramid2"/>
    <dgm:cxn modelId="{4278B1CA-E6A9-4806-A5EB-685EACA5B099}" type="presParOf" srcId="{B062E06F-97FB-4A5A-86C1-EE76B8AFC44C}" destId="{862E64FA-DE70-4699-BC2F-1D2939A3BC33}" srcOrd="22" destOrd="0" presId="urn:microsoft.com/office/officeart/2005/8/layout/pyramid2"/>
    <dgm:cxn modelId="{0888F7E4-FAF8-4DC4-B403-72BB354CA40A}" type="presParOf" srcId="{B062E06F-97FB-4A5A-86C1-EE76B8AFC44C}" destId="{29707E96-F7B7-4FBE-B508-4E49BC2E9EAE}" srcOrd="23" destOrd="0" presId="urn:microsoft.com/office/officeart/2005/8/layout/pyramid2"/>
  </dgm:cxnLst>
  <dgm:bg>
    <a:solidFill>
      <a:srgbClr val="92D050"/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4D5638-D3D3-4303-841B-4D4B004C274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A09FA8-3283-466D-B424-47FAF338EDBC}">
      <dgm:prSet/>
      <dgm:spPr/>
      <dgm:t>
        <a:bodyPr/>
        <a:lstStyle/>
        <a:p>
          <a:pPr rtl="0"/>
          <a:endParaRPr lang="ru-RU" dirty="0"/>
        </a:p>
      </dgm:t>
    </dgm:pt>
    <dgm:pt modelId="{0D18F6DA-D62F-439C-A3D3-45A2FDA9AEEF}" type="parTrans" cxnId="{CF35F76B-7815-436C-9784-41AFA487F9CA}">
      <dgm:prSet/>
      <dgm:spPr/>
      <dgm:t>
        <a:bodyPr/>
        <a:lstStyle/>
        <a:p>
          <a:endParaRPr lang="ru-RU"/>
        </a:p>
      </dgm:t>
    </dgm:pt>
    <dgm:pt modelId="{534B7783-A761-4950-8BAD-F732E2470E68}" type="sibTrans" cxnId="{CF35F76B-7815-436C-9784-41AFA487F9CA}">
      <dgm:prSet/>
      <dgm:spPr/>
      <dgm:t>
        <a:bodyPr/>
        <a:lstStyle/>
        <a:p>
          <a:endParaRPr lang="ru-RU"/>
        </a:p>
      </dgm:t>
    </dgm:pt>
    <dgm:pt modelId="{E9FD1E05-B08D-42BD-AD50-58BB5C5BECBE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FF0000"/>
              </a:solidFill>
            </a:rPr>
            <a:t>Рассказ </a:t>
          </a:r>
          <a:r>
            <a:rPr lang="ru-RU" sz="1400" b="1" dirty="0" smtClean="0">
              <a:solidFill>
                <a:srgbClr val="FF0000"/>
              </a:solidFill>
            </a:rPr>
            <a:t>- </a:t>
          </a:r>
          <a:r>
            <a:rPr lang="ru-RU" sz="1800" b="1" dirty="0" smtClean="0">
              <a:solidFill>
                <a:srgbClr val="00B050"/>
              </a:solidFill>
            </a:rPr>
            <a:t>небольшое произведение, повествующее об одном или нескольких событиях из жизни человека</a:t>
          </a:r>
          <a:r>
            <a:rPr lang="ru-RU" sz="1800" dirty="0" smtClean="0"/>
            <a:t>.</a:t>
          </a:r>
          <a:endParaRPr lang="ru-RU" sz="1800" dirty="0"/>
        </a:p>
      </dgm:t>
    </dgm:pt>
    <dgm:pt modelId="{4DF83CF5-D3FB-4324-B887-21595A9D8731}" type="parTrans" cxnId="{71A6B2E5-FF19-466E-97A6-79544DFC3DB7}">
      <dgm:prSet/>
      <dgm:spPr/>
      <dgm:t>
        <a:bodyPr/>
        <a:lstStyle/>
        <a:p>
          <a:endParaRPr lang="ru-RU"/>
        </a:p>
      </dgm:t>
    </dgm:pt>
    <dgm:pt modelId="{CDCD5E0D-E3C6-4D8B-9CBD-BA529EB25767}" type="sibTrans" cxnId="{71A6B2E5-FF19-466E-97A6-79544DFC3DB7}">
      <dgm:prSet/>
      <dgm:spPr/>
      <dgm:t>
        <a:bodyPr/>
        <a:lstStyle/>
        <a:p>
          <a:endParaRPr lang="ru-RU"/>
        </a:p>
      </dgm:t>
    </dgm:pt>
    <dgm:pt modelId="{EBB5D4A5-70B5-48AF-8894-3F668EA83AC8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FF0000"/>
              </a:solidFill>
            </a:rPr>
            <a:t>Повесть </a:t>
          </a:r>
          <a:r>
            <a:rPr lang="ru-RU" sz="1400" b="1" dirty="0" smtClean="0">
              <a:solidFill>
                <a:srgbClr val="00B050"/>
              </a:solidFill>
            </a:rPr>
            <a:t>– </a:t>
          </a:r>
          <a:r>
            <a:rPr lang="ru-RU" sz="1800" b="1" dirty="0" smtClean="0">
              <a:solidFill>
                <a:srgbClr val="00B050"/>
              </a:solidFill>
            </a:rPr>
            <a:t>это произведение, которое по охвату событий и героев больше, чем рассказ, но  меньше, чем роман.</a:t>
          </a:r>
          <a:endParaRPr lang="ru-RU" sz="1800" b="1" dirty="0">
            <a:solidFill>
              <a:srgbClr val="00B050"/>
            </a:solidFill>
          </a:endParaRPr>
        </a:p>
      </dgm:t>
    </dgm:pt>
    <dgm:pt modelId="{F5B673C2-BCC1-48D4-83E5-9DC43444819C}" type="parTrans" cxnId="{9F4D4DED-6CAD-4E42-96DA-D032FD8FF6CE}">
      <dgm:prSet/>
      <dgm:spPr/>
      <dgm:t>
        <a:bodyPr/>
        <a:lstStyle/>
        <a:p>
          <a:endParaRPr lang="ru-RU"/>
        </a:p>
      </dgm:t>
    </dgm:pt>
    <dgm:pt modelId="{84E1B392-0FA3-4EC9-ADF1-A1753D2CF542}" type="sibTrans" cxnId="{9F4D4DED-6CAD-4E42-96DA-D032FD8FF6CE}">
      <dgm:prSet/>
      <dgm:spPr/>
      <dgm:t>
        <a:bodyPr/>
        <a:lstStyle/>
        <a:p>
          <a:endParaRPr lang="ru-RU"/>
        </a:p>
      </dgm:t>
    </dgm:pt>
    <dgm:pt modelId="{43D6CA23-E8FD-4FAD-8552-3DF480A9A011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FF0000"/>
              </a:solidFill>
            </a:rPr>
            <a:t>Роман</a:t>
          </a:r>
          <a:r>
            <a:rPr lang="ru-RU" sz="1500" b="1" dirty="0" smtClean="0">
              <a:solidFill>
                <a:srgbClr val="00B050"/>
              </a:solidFill>
            </a:rPr>
            <a:t> – </a:t>
          </a:r>
          <a:r>
            <a:rPr lang="ru-RU" sz="1800" b="1" dirty="0" smtClean="0">
              <a:solidFill>
                <a:srgbClr val="00B050"/>
              </a:solidFill>
            </a:rPr>
            <a:t>большое произведение, где действует много героев,     жизнь изображается в развитии</a:t>
          </a:r>
          <a:r>
            <a:rPr lang="ru-RU" sz="1500" dirty="0" smtClean="0"/>
            <a:t>.</a:t>
          </a:r>
          <a:endParaRPr lang="ru-RU" sz="1500" dirty="0"/>
        </a:p>
      </dgm:t>
    </dgm:pt>
    <dgm:pt modelId="{1B92B101-BD73-47B9-948E-FD1EBC834985}" type="parTrans" cxnId="{6A23AA21-FBC8-401E-9936-362C051BFBAD}">
      <dgm:prSet/>
      <dgm:spPr/>
      <dgm:t>
        <a:bodyPr/>
        <a:lstStyle/>
        <a:p>
          <a:endParaRPr lang="ru-RU"/>
        </a:p>
      </dgm:t>
    </dgm:pt>
    <dgm:pt modelId="{23F8CFC4-8DFD-4C6D-8F85-883CB88BCAF6}" type="sibTrans" cxnId="{6A23AA21-FBC8-401E-9936-362C051BFBAD}">
      <dgm:prSet/>
      <dgm:spPr/>
      <dgm:t>
        <a:bodyPr/>
        <a:lstStyle/>
        <a:p>
          <a:endParaRPr lang="ru-RU"/>
        </a:p>
      </dgm:t>
    </dgm:pt>
    <dgm:pt modelId="{5BD2A3A2-0DA4-48D7-869F-5AFCA7B2F3BC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FF0000"/>
              </a:solidFill>
            </a:rPr>
            <a:t>Басня</a:t>
          </a:r>
          <a:r>
            <a:rPr lang="ru-RU" sz="1800" b="1" dirty="0" smtClean="0">
              <a:solidFill>
                <a:srgbClr val="00B050"/>
              </a:solidFill>
            </a:rPr>
            <a:t> </a:t>
          </a:r>
          <a:r>
            <a:rPr lang="ru-RU" sz="1400" b="1" dirty="0" smtClean="0">
              <a:solidFill>
                <a:srgbClr val="00B050"/>
              </a:solidFill>
            </a:rPr>
            <a:t>– </a:t>
          </a:r>
          <a:r>
            <a:rPr lang="ru-RU" sz="1800" b="1" dirty="0" smtClean="0">
              <a:solidFill>
                <a:srgbClr val="00B050"/>
              </a:solidFill>
            </a:rPr>
            <a:t>произведение поучительного характера, чаще всего в   стихах. Действующими лицами басни часто выступают    животные, предметы, в которых </a:t>
          </a:r>
          <a:r>
            <a:rPr lang="ru-RU" sz="1800" b="1" smtClean="0">
              <a:solidFill>
                <a:srgbClr val="00B050"/>
              </a:solidFill>
            </a:rPr>
            <a:t>проявляются человеческие </a:t>
          </a:r>
          <a:r>
            <a:rPr lang="ru-RU" sz="1800" b="1" dirty="0" smtClean="0">
              <a:solidFill>
                <a:srgbClr val="00B050"/>
              </a:solidFill>
            </a:rPr>
            <a:t>качества.                                                    </a:t>
          </a:r>
          <a:r>
            <a:rPr lang="ru-RU" sz="1800" b="1" dirty="0" smtClean="0">
              <a:solidFill>
                <a:srgbClr val="FF0000"/>
              </a:solidFill>
            </a:rPr>
            <a:t>Сказки</a:t>
          </a:r>
          <a:endParaRPr lang="ru-RU" sz="1800" b="1" dirty="0">
            <a:solidFill>
              <a:srgbClr val="FF0000"/>
            </a:solidFill>
          </a:endParaRPr>
        </a:p>
      </dgm:t>
    </dgm:pt>
    <dgm:pt modelId="{B37C26F3-E63C-40B1-B12D-BA1DA12CFA3F}" type="parTrans" cxnId="{6B766512-30B8-47E9-B018-B0F28252E867}">
      <dgm:prSet/>
      <dgm:spPr/>
      <dgm:t>
        <a:bodyPr/>
        <a:lstStyle/>
        <a:p>
          <a:endParaRPr lang="ru-RU"/>
        </a:p>
      </dgm:t>
    </dgm:pt>
    <dgm:pt modelId="{16653853-3744-4A79-8B68-31CD20CED26B}" type="sibTrans" cxnId="{6B766512-30B8-47E9-B018-B0F28252E867}">
      <dgm:prSet/>
      <dgm:spPr/>
      <dgm:t>
        <a:bodyPr/>
        <a:lstStyle/>
        <a:p>
          <a:endParaRPr lang="ru-RU"/>
        </a:p>
      </dgm:t>
    </dgm:pt>
    <dgm:pt modelId="{25CB400D-8007-47F0-818D-AD5AD63E9C3A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rgbClr val="FF0000"/>
              </a:solidFill>
            </a:rPr>
            <a:t>Стихотворение</a:t>
          </a:r>
          <a:r>
            <a:rPr lang="ru-RU" sz="1800" b="1" dirty="0" smtClean="0">
              <a:solidFill>
                <a:srgbClr val="00B050"/>
              </a:solidFill>
            </a:rPr>
            <a:t> – небольшое произведение в стихах.</a:t>
          </a:r>
          <a:endParaRPr lang="ru-RU" sz="1800" b="1" dirty="0">
            <a:solidFill>
              <a:srgbClr val="00B050"/>
            </a:solidFill>
          </a:endParaRPr>
        </a:p>
      </dgm:t>
    </dgm:pt>
    <dgm:pt modelId="{999CC2E9-C497-40C2-8C48-2DF0C9381628}" type="parTrans" cxnId="{93FC3F3A-EED6-4BDA-A633-0057514E3610}">
      <dgm:prSet/>
      <dgm:spPr/>
      <dgm:t>
        <a:bodyPr/>
        <a:lstStyle/>
        <a:p>
          <a:endParaRPr lang="ru-RU"/>
        </a:p>
      </dgm:t>
    </dgm:pt>
    <dgm:pt modelId="{3585BB53-96C1-4F93-ADFA-E9A435FB87FF}" type="sibTrans" cxnId="{93FC3F3A-EED6-4BDA-A633-0057514E3610}">
      <dgm:prSet/>
      <dgm:spPr/>
      <dgm:t>
        <a:bodyPr/>
        <a:lstStyle/>
        <a:p>
          <a:endParaRPr lang="ru-RU"/>
        </a:p>
      </dgm:t>
    </dgm:pt>
    <dgm:pt modelId="{8C32D73C-69CB-45D4-9C4F-ADDA84D782F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00"/>
        </a:solidFill>
      </dgm:spPr>
      <dgm:t>
        <a:bodyPr/>
        <a:lstStyle/>
        <a:p>
          <a:pPr rtl="0"/>
          <a:r>
            <a:rPr lang="ru-RU" sz="1800" b="1" dirty="0" smtClean="0">
              <a:solidFill>
                <a:srgbClr val="FF0000"/>
              </a:solidFill>
            </a:rPr>
            <a:t>Мифы</a:t>
          </a:r>
          <a:r>
            <a:rPr lang="ru-RU" sz="1800" b="1" dirty="0" smtClean="0">
              <a:solidFill>
                <a:srgbClr val="00B050"/>
              </a:solidFill>
            </a:rPr>
            <a:t> </a:t>
          </a:r>
          <a:r>
            <a:rPr lang="ru-RU" sz="1400" b="1" dirty="0" smtClean="0">
              <a:solidFill>
                <a:srgbClr val="00B050"/>
              </a:solidFill>
            </a:rPr>
            <a:t>– </a:t>
          </a:r>
          <a:r>
            <a:rPr lang="ru-RU" sz="1800" b="1" dirty="0" smtClean="0">
              <a:solidFill>
                <a:srgbClr val="00B050"/>
              </a:solidFill>
            </a:rPr>
            <a:t>произведения, порожденные народной фантазией, в      которых люди объясняли различные явления природы.</a:t>
          </a:r>
          <a:endParaRPr lang="ru-RU" sz="1800" b="1" dirty="0">
            <a:solidFill>
              <a:srgbClr val="00B050"/>
            </a:solidFill>
          </a:endParaRPr>
        </a:p>
      </dgm:t>
    </dgm:pt>
    <dgm:pt modelId="{0941721C-7142-4AAA-81EE-98253C42A206}" type="parTrans" cxnId="{F1A2CE05-7026-4ACD-81B2-CB22A2E90E01}">
      <dgm:prSet/>
      <dgm:spPr/>
      <dgm:t>
        <a:bodyPr/>
        <a:lstStyle/>
        <a:p>
          <a:endParaRPr lang="ru-RU"/>
        </a:p>
      </dgm:t>
    </dgm:pt>
    <dgm:pt modelId="{C8C1F4C2-9C2D-4F79-9B6E-83E04E1C919E}" type="sibTrans" cxnId="{F1A2CE05-7026-4ACD-81B2-CB22A2E90E01}">
      <dgm:prSet/>
      <dgm:spPr/>
      <dgm:t>
        <a:bodyPr/>
        <a:lstStyle/>
        <a:p>
          <a:endParaRPr lang="ru-RU"/>
        </a:p>
      </dgm:t>
    </dgm:pt>
    <dgm:pt modelId="{A2DE3CE3-4508-462A-8FA1-CA900B51A9BC}">
      <dgm:prSet/>
      <dgm:spPr/>
      <dgm:t>
        <a:bodyPr/>
        <a:lstStyle/>
        <a:p>
          <a:endParaRPr lang="ru-RU"/>
        </a:p>
      </dgm:t>
    </dgm:pt>
    <dgm:pt modelId="{35286610-A871-4B44-8A6F-6E95C5F1C549}" type="parTrans" cxnId="{8D356908-7241-44CD-A6F5-C753CE099F12}">
      <dgm:prSet/>
      <dgm:spPr/>
      <dgm:t>
        <a:bodyPr/>
        <a:lstStyle/>
        <a:p>
          <a:endParaRPr lang="ru-RU"/>
        </a:p>
      </dgm:t>
    </dgm:pt>
    <dgm:pt modelId="{E2EC79EF-D363-497E-A4C5-AA0F3F40BC17}" type="sibTrans" cxnId="{8D356908-7241-44CD-A6F5-C753CE099F12}">
      <dgm:prSet/>
      <dgm:spPr/>
      <dgm:t>
        <a:bodyPr/>
        <a:lstStyle/>
        <a:p>
          <a:endParaRPr lang="ru-RU"/>
        </a:p>
      </dgm:t>
    </dgm:pt>
    <dgm:pt modelId="{3B32BB40-2D40-4B40-9E6A-28CF45886491}">
      <dgm:prSet/>
      <dgm:spPr/>
      <dgm:t>
        <a:bodyPr/>
        <a:lstStyle/>
        <a:p>
          <a:endParaRPr lang="ru-RU"/>
        </a:p>
      </dgm:t>
    </dgm:pt>
    <dgm:pt modelId="{25684056-72E2-4FFC-9EB5-10CCD0D9F0A7}" type="parTrans" cxnId="{6017E266-0213-4CCC-805C-E84FCCE10D9E}">
      <dgm:prSet/>
      <dgm:spPr/>
      <dgm:t>
        <a:bodyPr/>
        <a:lstStyle/>
        <a:p>
          <a:endParaRPr lang="ru-RU"/>
        </a:p>
      </dgm:t>
    </dgm:pt>
    <dgm:pt modelId="{9EBA3CF3-76E3-469D-A3A1-ECF21CC81094}" type="sibTrans" cxnId="{6017E266-0213-4CCC-805C-E84FCCE10D9E}">
      <dgm:prSet/>
      <dgm:spPr/>
      <dgm:t>
        <a:bodyPr/>
        <a:lstStyle/>
        <a:p>
          <a:endParaRPr lang="ru-RU"/>
        </a:p>
      </dgm:t>
    </dgm:pt>
    <dgm:pt modelId="{58804CF4-CF92-45DF-B724-7E2022EB5EC6}">
      <dgm:prSet/>
      <dgm:spPr/>
      <dgm:t>
        <a:bodyPr/>
        <a:lstStyle/>
        <a:p>
          <a:pPr rtl="0"/>
          <a:endParaRPr lang="ru-RU" b="1" dirty="0"/>
        </a:p>
      </dgm:t>
    </dgm:pt>
    <dgm:pt modelId="{38C43F9E-CCA7-446C-B05C-E028E9C5D93B}" type="parTrans" cxnId="{DF28DE3B-1B75-4299-9633-7F65FB244A7C}">
      <dgm:prSet/>
      <dgm:spPr/>
      <dgm:t>
        <a:bodyPr/>
        <a:lstStyle/>
        <a:p>
          <a:endParaRPr lang="ru-RU"/>
        </a:p>
      </dgm:t>
    </dgm:pt>
    <dgm:pt modelId="{CA8F9605-270C-49D6-8896-4EA5C9990213}" type="sibTrans" cxnId="{DF28DE3B-1B75-4299-9633-7F65FB244A7C}">
      <dgm:prSet/>
      <dgm:spPr/>
      <dgm:t>
        <a:bodyPr/>
        <a:lstStyle/>
        <a:p>
          <a:endParaRPr lang="ru-RU"/>
        </a:p>
      </dgm:t>
    </dgm:pt>
    <dgm:pt modelId="{AD3B7EA8-D171-49F9-A467-7614F47AB6C6}">
      <dgm:prSet/>
      <dgm:spPr/>
      <dgm:t>
        <a:bodyPr/>
        <a:lstStyle/>
        <a:p>
          <a:endParaRPr lang="ru-RU"/>
        </a:p>
      </dgm:t>
    </dgm:pt>
    <dgm:pt modelId="{0AE148E6-908F-4BC7-9619-1007AB853751}" type="parTrans" cxnId="{DA1DF31B-B175-4CF7-9716-905C1ADB291D}">
      <dgm:prSet/>
      <dgm:spPr/>
      <dgm:t>
        <a:bodyPr/>
        <a:lstStyle/>
        <a:p>
          <a:endParaRPr lang="ru-RU"/>
        </a:p>
      </dgm:t>
    </dgm:pt>
    <dgm:pt modelId="{331B05A0-74B4-407A-8DAC-E2BA52B879CE}" type="sibTrans" cxnId="{DA1DF31B-B175-4CF7-9716-905C1ADB291D}">
      <dgm:prSet/>
      <dgm:spPr/>
      <dgm:t>
        <a:bodyPr/>
        <a:lstStyle/>
        <a:p>
          <a:endParaRPr lang="ru-RU"/>
        </a:p>
      </dgm:t>
    </dgm:pt>
    <dgm:pt modelId="{BCAF6249-02B7-416B-B88F-0F2C80F9F3CE}">
      <dgm:prSet/>
      <dgm:spPr/>
      <dgm:t>
        <a:bodyPr/>
        <a:lstStyle/>
        <a:p>
          <a:endParaRPr lang="ru-RU"/>
        </a:p>
      </dgm:t>
    </dgm:pt>
    <dgm:pt modelId="{380050FF-8C95-4A39-B61E-EF7F2CB5746C}" type="parTrans" cxnId="{4AE1DCE0-54C1-4C32-9347-950ADDEB4AE0}">
      <dgm:prSet/>
      <dgm:spPr/>
      <dgm:t>
        <a:bodyPr/>
        <a:lstStyle/>
        <a:p>
          <a:endParaRPr lang="ru-RU"/>
        </a:p>
      </dgm:t>
    </dgm:pt>
    <dgm:pt modelId="{6E388C7E-1629-4DBE-9B7E-1DFEBE85A625}" type="sibTrans" cxnId="{4AE1DCE0-54C1-4C32-9347-950ADDEB4AE0}">
      <dgm:prSet/>
      <dgm:spPr/>
      <dgm:t>
        <a:bodyPr/>
        <a:lstStyle/>
        <a:p>
          <a:endParaRPr lang="ru-RU"/>
        </a:p>
      </dgm:t>
    </dgm:pt>
    <dgm:pt modelId="{8458A56D-6619-46EA-9D62-A92F36D9A377}" type="pres">
      <dgm:prSet presAssocID="{0F4D5638-D3D3-4303-841B-4D4B004C274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23C0A9-365C-4F90-BAED-64E487DD4CA7}" type="pres">
      <dgm:prSet presAssocID="{4CA09FA8-3283-466D-B424-47FAF338EDBC}" presName="circ1" presStyleLbl="vennNode1" presStyleIdx="0" presStyleCnt="7" custLinFactNeighborX="-26650" custLinFactNeighborY="-5059"/>
      <dgm:spPr/>
    </dgm:pt>
    <dgm:pt modelId="{CE1070FE-1243-4F7E-A5DB-FB053492EFFB}" type="pres">
      <dgm:prSet presAssocID="{4CA09FA8-3283-466D-B424-47FAF338EDB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A7A60-3A59-4134-AFE1-4F889E765F1A}" type="pres">
      <dgm:prSet presAssocID="{E9FD1E05-B08D-42BD-AD50-58BB5C5BECBE}" presName="circ2" presStyleLbl="vennNode1" presStyleIdx="1" presStyleCnt="7"/>
      <dgm:spPr/>
    </dgm:pt>
    <dgm:pt modelId="{4118DF24-579B-46C6-A3C4-61B6480E6D84}" type="pres">
      <dgm:prSet presAssocID="{E9FD1E05-B08D-42BD-AD50-58BB5C5BECB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03A0D-6BF6-4D43-BE30-927BC95C42A5}" type="pres">
      <dgm:prSet presAssocID="{EBB5D4A5-70B5-48AF-8894-3F668EA83AC8}" presName="circ3" presStyleLbl="vennNode1" presStyleIdx="2" presStyleCnt="7" custLinFactNeighborX="2510" custLinFactNeighborY="-18044"/>
      <dgm:spPr/>
    </dgm:pt>
    <dgm:pt modelId="{62A079E4-C594-48E5-B4A2-433B78C16A6D}" type="pres">
      <dgm:prSet presAssocID="{EBB5D4A5-70B5-48AF-8894-3F668EA83AC8}" presName="circ3Tx" presStyleLbl="revTx" presStyleIdx="0" presStyleCnt="0" custScaleX="128575" custScaleY="1266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5B081-5A29-4EBB-81CC-D9B6F6D88291}" type="pres">
      <dgm:prSet presAssocID="{43D6CA23-E8FD-4FAD-8552-3DF480A9A011}" presName="circ4" presStyleLbl="vennNode1" presStyleIdx="3" presStyleCnt="7" custLinFactNeighborX="-24648" custLinFactNeighborY="-36190"/>
      <dgm:spPr/>
    </dgm:pt>
    <dgm:pt modelId="{3E936919-EB54-4DD4-9380-0407A3B3AAF2}" type="pres">
      <dgm:prSet presAssocID="{43D6CA23-E8FD-4FAD-8552-3DF480A9A011}" presName="circ4Tx" presStyleLbl="revTx" presStyleIdx="0" presStyleCnt="0" custScaleX="147924" custScaleY="186964" custLinFactNeighborX="3185" custLinFactNeighborY="-332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691A0-09BE-4A57-8AEB-222A27A99B83}" type="pres">
      <dgm:prSet presAssocID="{5BD2A3A2-0DA4-48D7-869F-5AFCA7B2F3BC}" presName="circ5" presStyleLbl="vennNode1" presStyleIdx="4" presStyleCnt="7" custLinFactNeighborX="-21348" custLinFactNeighborY="-47138"/>
      <dgm:spPr/>
    </dgm:pt>
    <dgm:pt modelId="{936BF37F-781F-4002-9EF8-07945E2B418B}" type="pres">
      <dgm:prSet presAssocID="{5BD2A3A2-0DA4-48D7-869F-5AFCA7B2F3BC}" presName="circ5Tx" presStyleLbl="revTx" presStyleIdx="0" presStyleCnt="0" custScaleX="191152" custScaleY="2739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9956D-9EE6-4194-8CC6-B3B9C7B350BA}" type="pres">
      <dgm:prSet presAssocID="{25CB400D-8007-47F0-818D-AD5AD63E9C3A}" presName="circ6" presStyleLbl="vennNode1" presStyleIdx="5" presStyleCnt="7" custLinFactNeighborX="6244" custLinFactNeighborY="-80087"/>
      <dgm:spPr/>
    </dgm:pt>
    <dgm:pt modelId="{F56C3BFB-2C74-4FAF-8374-BD81BACC3C6E}" type="pres">
      <dgm:prSet presAssocID="{25CB400D-8007-47F0-818D-AD5AD63E9C3A}" presName="circ6Tx" presStyleLbl="revTx" presStyleIdx="0" presStyleCnt="0" custScaleY="1064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8BAFD-D18E-4309-A373-1542C928D86E}" type="pres">
      <dgm:prSet presAssocID="{8C32D73C-69CB-45D4-9C4F-ADDA84D782FB}" presName="circ7" presStyleLbl="vennNode1" presStyleIdx="6" presStyleCnt="7" custLinFactNeighborX="60387" custLinFactNeighborY="-48896"/>
      <dgm:spPr/>
    </dgm:pt>
    <dgm:pt modelId="{928D1460-C1FF-4EC7-B395-BA7703F12A7C}" type="pres">
      <dgm:prSet presAssocID="{8C32D73C-69CB-45D4-9C4F-ADDA84D782FB}" presName="circ7Tx" presStyleLbl="revTx" presStyleIdx="0" presStyleCnt="0" custScaleX="1449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23AA21-FBC8-401E-9936-362C051BFBAD}" srcId="{0F4D5638-D3D3-4303-841B-4D4B004C274F}" destId="{43D6CA23-E8FD-4FAD-8552-3DF480A9A011}" srcOrd="3" destOrd="0" parTransId="{1B92B101-BD73-47B9-948E-FD1EBC834985}" sibTransId="{23F8CFC4-8DFD-4C6D-8F85-883CB88BCAF6}"/>
    <dgm:cxn modelId="{7E6C2CEA-15EC-441B-BD6C-5CC0FA3E7AC8}" type="presOf" srcId="{EBB5D4A5-70B5-48AF-8894-3F668EA83AC8}" destId="{62A079E4-C594-48E5-B4A2-433B78C16A6D}" srcOrd="0" destOrd="0" presId="urn:microsoft.com/office/officeart/2005/8/layout/venn1"/>
    <dgm:cxn modelId="{5C50AB37-C133-4864-98F0-2595EB3A2433}" type="presOf" srcId="{E9FD1E05-B08D-42BD-AD50-58BB5C5BECBE}" destId="{4118DF24-579B-46C6-A3C4-61B6480E6D84}" srcOrd="0" destOrd="0" presId="urn:microsoft.com/office/officeart/2005/8/layout/venn1"/>
    <dgm:cxn modelId="{8D356908-7241-44CD-A6F5-C753CE099F12}" srcId="{0F4D5638-D3D3-4303-841B-4D4B004C274F}" destId="{A2DE3CE3-4508-462A-8FA1-CA900B51A9BC}" srcOrd="7" destOrd="0" parTransId="{35286610-A871-4B44-8A6F-6E95C5F1C549}" sibTransId="{E2EC79EF-D363-497E-A4C5-AA0F3F40BC17}"/>
    <dgm:cxn modelId="{9616A076-1D34-43E4-8BBA-2A5FDC33565F}" type="presOf" srcId="{0F4D5638-D3D3-4303-841B-4D4B004C274F}" destId="{8458A56D-6619-46EA-9D62-A92F36D9A377}" srcOrd="0" destOrd="0" presId="urn:microsoft.com/office/officeart/2005/8/layout/venn1"/>
    <dgm:cxn modelId="{0F261285-4371-4C7F-A3DB-765A98983A73}" type="presOf" srcId="{4CA09FA8-3283-466D-B424-47FAF338EDBC}" destId="{CE1070FE-1243-4F7E-A5DB-FB053492EFFB}" srcOrd="0" destOrd="0" presId="urn:microsoft.com/office/officeart/2005/8/layout/venn1"/>
    <dgm:cxn modelId="{DF28DE3B-1B75-4299-9633-7F65FB244A7C}" srcId="{0F4D5638-D3D3-4303-841B-4D4B004C274F}" destId="{58804CF4-CF92-45DF-B724-7E2022EB5EC6}" srcOrd="9" destOrd="0" parTransId="{38C43F9E-CCA7-446C-B05C-E028E9C5D93B}" sibTransId="{CA8F9605-270C-49D6-8896-4EA5C9990213}"/>
    <dgm:cxn modelId="{6017E266-0213-4CCC-805C-E84FCCE10D9E}" srcId="{0F4D5638-D3D3-4303-841B-4D4B004C274F}" destId="{3B32BB40-2D40-4B40-9E6A-28CF45886491}" srcOrd="8" destOrd="0" parTransId="{25684056-72E2-4FFC-9EB5-10CCD0D9F0A7}" sibTransId="{9EBA3CF3-76E3-469D-A3A1-ECF21CC81094}"/>
    <dgm:cxn modelId="{9F4D4DED-6CAD-4E42-96DA-D032FD8FF6CE}" srcId="{0F4D5638-D3D3-4303-841B-4D4B004C274F}" destId="{EBB5D4A5-70B5-48AF-8894-3F668EA83AC8}" srcOrd="2" destOrd="0" parTransId="{F5B673C2-BCC1-48D4-83E5-9DC43444819C}" sibTransId="{84E1B392-0FA3-4EC9-ADF1-A1753D2CF542}"/>
    <dgm:cxn modelId="{D84CA5E3-C903-4C43-9CF0-87B2F98831D0}" type="presOf" srcId="{8C32D73C-69CB-45D4-9C4F-ADDA84D782FB}" destId="{928D1460-C1FF-4EC7-B395-BA7703F12A7C}" srcOrd="0" destOrd="0" presId="urn:microsoft.com/office/officeart/2005/8/layout/venn1"/>
    <dgm:cxn modelId="{0F6DB68D-0060-4B47-8643-103ECCF09DCA}" type="presOf" srcId="{5BD2A3A2-0DA4-48D7-869F-5AFCA7B2F3BC}" destId="{936BF37F-781F-4002-9EF8-07945E2B418B}" srcOrd="0" destOrd="0" presId="urn:microsoft.com/office/officeart/2005/8/layout/venn1"/>
    <dgm:cxn modelId="{F1A2CE05-7026-4ACD-81B2-CB22A2E90E01}" srcId="{0F4D5638-D3D3-4303-841B-4D4B004C274F}" destId="{8C32D73C-69CB-45D4-9C4F-ADDA84D782FB}" srcOrd="6" destOrd="0" parTransId="{0941721C-7142-4AAA-81EE-98253C42A206}" sibTransId="{C8C1F4C2-9C2D-4F79-9B6E-83E04E1C919E}"/>
    <dgm:cxn modelId="{6B766512-30B8-47E9-B018-B0F28252E867}" srcId="{0F4D5638-D3D3-4303-841B-4D4B004C274F}" destId="{5BD2A3A2-0DA4-48D7-869F-5AFCA7B2F3BC}" srcOrd="4" destOrd="0" parTransId="{B37C26F3-E63C-40B1-B12D-BA1DA12CFA3F}" sibTransId="{16653853-3744-4A79-8B68-31CD20CED26B}"/>
    <dgm:cxn modelId="{DA1DF31B-B175-4CF7-9716-905C1ADB291D}" srcId="{0F4D5638-D3D3-4303-841B-4D4B004C274F}" destId="{AD3B7EA8-D171-49F9-A467-7614F47AB6C6}" srcOrd="10" destOrd="0" parTransId="{0AE148E6-908F-4BC7-9619-1007AB853751}" sibTransId="{331B05A0-74B4-407A-8DAC-E2BA52B879CE}"/>
    <dgm:cxn modelId="{4AE1DCE0-54C1-4C32-9347-950ADDEB4AE0}" srcId="{0F4D5638-D3D3-4303-841B-4D4B004C274F}" destId="{BCAF6249-02B7-416B-B88F-0F2C80F9F3CE}" srcOrd="11" destOrd="0" parTransId="{380050FF-8C95-4A39-B61E-EF7F2CB5746C}" sibTransId="{6E388C7E-1629-4DBE-9B7E-1DFEBE85A625}"/>
    <dgm:cxn modelId="{93FC3F3A-EED6-4BDA-A633-0057514E3610}" srcId="{0F4D5638-D3D3-4303-841B-4D4B004C274F}" destId="{25CB400D-8007-47F0-818D-AD5AD63E9C3A}" srcOrd="5" destOrd="0" parTransId="{999CC2E9-C497-40C2-8C48-2DF0C9381628}" sibTransId="{3585BB53-96C1-4F93-ADFA-E9A435FB87FF}"/>
    <dgm:cxn modelId="{CF35F76B-7815-436C-9784-41AFA487F9CA}" srcId="{0F4D5638-D3D3-4303-841B-4D4B004C274F}" destId="{4CA09FA8-3283-466D-B424-47FAF338EDBC}" srcOrd="0" destOrd="0" parTransId="{0D18F6DA-D62F-439C-A3D3-45A2FDA9AEEF}" sibTransId="{534B7783-A761-4950-8BAD-F732E2470E68}"/>
    <dgm:cxn modelId="{1A16C2ED-73CD-4329-A46A-0B5983BE931B}" type="presOf" srcId="{25CB400D-8007-47F0-818D-AD5AD63E9C3A}" destId="{F56C3BFB-2C74-4FAF-8374-BD81BACC3C6E}" srcOrd="0" destOrd="0" presId="urn:microsoft.com/office/officeart/2005/8/layout/venn1"/>
    <dgm:cxn modelId="{C9FF9E7B-82E4-4306-8C7E-478DAB562E26}" type="presOf" srcId="{43D6CA23-E8FD-4FAD-8552-3DF480A9A011}" destId="{3E936919-EB54-4DD4-9380-0407A3B3AAF2}" srcOrd="0" destOrd="0" presId="urn:microsoft.com/office/officeart/2005/8/layout/venn1"/>
    <dgm:cxn modelId="{71A6B2E5-FF19-466E-97A6-79544DFC3DB7}" srcId="{0F4D5638-D3D3-4303-841B-4D4B004C274F}" destId="{E9FD1E05-B08D-42BD-AD50-58BB5C5BECBE}" srcOrd="1" destOrd="0" parTransId="{4DF83CF5-D3FB-4324-B887-21595A9D8731}" sibTransId="{CDCD5E0D-E3C6-4D8B-9CBD-BA529EB25767}"/>
    <dgm:cxn modelId="{F3DD9252-B007-4BEF-AF07-FE685CB3658C}" type="presParOf" srcId="{8458A56D-6619-46EA-9D62-A92F36D9A377}" destId="{3E23C0A9-365C-4F90-BAED-64E487DD4CA7}" srcOrd="0" destOrd="0" presId="urn:microsoft.com/office/officeart/2005/8/layout/venn1"/>
    <dgm:cxn modelId="{2AB66382-BEAE-414A-99D5-AAEDBAD18D45}" type="presParOf" srcId="{8458A56D-6619-46EA-9D62-A92F36D9A377}" destId="{CE1070FE-1243-4F7E-A5DB-FB053492EFFB}" srcOrd="1" destOrd="0" presId="urn:microsoft.com/office/officeart/2005/8/layout/venn1"/>
    <dgm:cxn modelId="{4E6C958B-86C6-4B54-91B6-EB0614232AB8}" type="presParOf" srcId="{8458A56D-6619-46EA-9D62-A92F36D9A377}" destId="{7FCA7A60-3A59-4134-AFE1-4F889E765F1A}" srcOrd="2" destOrd="0" presId="urn:microsoft.com/office/officeart/2005/8/layout/venn1"/>
    <dgm:cxn modelId="{CC32A47D-2571-4E5B-8B5D-A851A9090C7E}" type="presParOf" srcId="{8458A56D-6619-46EA-9D62-A92F36D9A377}" destId="{4118DF24-579B-46C6-A3C4-61B6480E6D84}" srcOrd="3" destOrd="0" presId="urn:microsoft.com/office/officeart/2005/8/layout/venn1"/>
    <dgm:cxn modelId="{0B3570BF-F727-47B2-A02C-FF276927DE6A}" type="presParOf" srcId="{8458A56D-6619-46EA-9D62-A92F36D9A377}" destId="{F4203A0D-6BF6-4D43-BE30-927BC95C42A5}" srcOrd="4" destOrd="0" presId="urn:microsoft.com/office/officeart/2005/8/layout/venn1"/>
    <dgm:cxn modelId="{B498E350-B954-4AD3-9FAF-4CA35FEAD174}" type="presParOf" srcId="{8458A56D-6619-46EA-9D62-A92F36D9A377}" destId="{62A079E4-C594-48E5-B4A2-433B78C16A6D}" srcOrd="5" destOrd="0" presId="urn:microsoft.com/office/officeart/2005/8/layout/venn1"/>
    <dgm:cxn modelId="{53BA1CE7-A467-4304-A0C6-29BDF39F8D22}" type="presParOf" srcId="{8458A56D-6619-46EA-9D62-A92F36D9A377}" destId="{AC05B081-5A29-4EBB-81CC-D9B6F6D88291}" srcOrd="6" destOrd="0" presId="urn:microsoft.com/office/officeart/2005/8/layout/venn1"/>
    <dgm:cxn modelId="{6E8E6E96-0FAB-462A-800D-92C4D82C00DA}" type="presParOf" srcId="{8458A56D-6619-46EA-9D62-A92F36D9A377}" destId="{3E936919-EB54-4DD4-9380-0407A3B3AAF2}" srcOrd="7" destOrd="0" presId="urn:microsoft.com/office/officeart/2005/8/layout/venn1"/>
    <dgm:cxn modelId="{35B34F98-40D6-44DD-918B-271714658935}" type="presParOf" srcId="{8458A56D-6619-46EA-9D62-A92F36D9A377}" destId="{4BF691A0-09BE-4A57-8AEB-222A27A99B83}" srcOrd="8" destOrd="0" presId="urn:microsoft.com/office/officeart/2005/8/layout/venn1"/>
    <dgm:cxn modelId="{F07CC75A-8F36-4F57-A0A5-6268763CBCE7}" type="presParOf" srcId="{8458A56D-6619-46EA-9D62-A92F36D9A377}" destId="{936BF37F-781F-4002-9EF8-07945E2B418B}" srcOrd="9" destOrd="0" presId="urn:microsoft.com/office/officeart/2005/8/layout/venn1"/>
    <dgm:cxn modelId="{031CB239-9B8C-4877-A9C4-3733EFB77B41}" type="presParOf" srcId="{8458A56D-6619-46EA-9D62-A92F36D9A377}" destId="{A609956D-9EE6-4194-8CC6-B3B9C7B350BA}" srcOrd="10" destOrd="0" presId="urn:microsoft.com/office/officeart/2005/8/layout/venn1"/>
    <dgm:cxn modelId="{434776B0-D9DD-41BF-B1B8-565FBAA44745}" type="presParOf" srcId="{8458A56D-6619-46EA-9D62-A92F36D9A377}" destId="{F56C3BFB-2C74-4FAF-8374-BD81BACC3C6E}" srcOrd="11" destOrd="0" presId="urn:microsoft.com/office/officeart/2005/8/layout/venn1"/>
    <dgm:cxn modelId="{C47E9277-63B6-4DE9-A234-187BC8AABD01}" type="presParOf" srcId="{8458A56D-6619-46EA-9D62-A92F36D9A377}" destId="{1488BAFD-D18E-4309-A373-1542C928D86E}" srcOrd="12" destOrd="0" presId="urn:microsoft.com/office/officeart/2005/8/layout/venn1"/>
    <dgm:cxn modelId="{4346019C-93B9-4CD7-87DB-D774EDFDAF36}" type="presParOf" srcId="{8458A56D-6619-46EA-9D62-A92F36D9A377}" destId="{928D1460-C1FF-4EC7-B395-BA7703F12A7C}" srcOrd="13" destOrd="0" presId="urn:microsoft.com/office/officeart/2005/8/layout/venn1"/>
  </dgm:cxnLst>
  <dgm:bg/>
  <dgm:whole>
    <a:ln>
      <a:noFill/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CF9E10-02B7-4287-AF4B-60BF551D6AFB}">
      <dsp:nvSpPr>
        <dsp:cNvPr id="0" name=""/>
        <dsp:cNvSpPr/>
      </dsp:nvSpPr>
      <dsp:spPr>
        <a:xfrm>
          <a:off x="714359" y="0"/>
          <a:ext cx="5715016" cy="57150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03BB4-4CB3-420E-93D3-094DD2C4636C}">
      <dsp:nvSpPr>
        <dsp:cNvPr id="0" name=""/>
        <dsp:cNvSpPr/>
      </dsp:nvSpPr>
      <dsp:spPr>
        <a:xfrm>
          <a:off x="3571867" y="574571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FF0000"/>
              </a:solidFill>
            </a:rPr>
            <a:t>Пестушки</a:t>
          </a:r>
          <a:r>
            <a:rPr lang="ru-RU" sz="2000" b="1" kern="1200" dirty="0" smtClean="0">
              <a:solidFill>
                <a:srgbClr val="FF0000"/>
              </a:solidFill>
            </a:rPr>
            <a:t> 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571867" y="574571"/>
        <a:ext cx="3714760" cy="338212"/>
      </dsp:txXfrm>
    </dsp:sp>
    <dsp:sp modelId="{4A91A931-642E-49F0-9882-B661EBFA9F21}">
      <dsp:nvSpPr>
        <dsp:cNvPr id="0" name=""/>
        <dsp:cNvSpPr/>
      </dsp:nvSpPr>
      <dsp:spPr>
        <a:xfrm>
          <a:off x="3571867" y="955060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FF0000"/>
              </a:solidFill>
            </a:rPr>
            <a:t>Потешки</a:t>
          </a:r>
          <a:r>
            <a:rPr lang="ru-RU" sz="2000" b="1" kern="1200" dirty="0" smtClean="0">
              <a:solidFill>
                <a:srgbClr val="FF0000"/>
              </a:solidFill>
            </a:rPr>
            <a:t> 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571867" y="955060"/>
        <a:ext cx="3714760" cy="338212"/>
      </dsp:txXfrm>
    </dsp:sp>
    <dsp:sp modelId="{20C70790-5A39-49B9-AE8D-64978A97E791}">
      <dsp:nvSpPr>
        <dsp:cNvPr id="0" name=""/>
        <dsp:cNvSpPr/>
      </dsp:nvSpPr>
      <dsp:spPr>
        <a:xfrm>
          <a:off x="3571867" y="1335550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Жеребьевки </a:t>
          </a:r>
          <a:r>
            <a:rPr lang="ru-RU" sz="2000" kern="1200" dirty="0" smtClean="0"/>
            <a:t> </a:t>
          </a:r>
          <a:endParaRPr lang="ru-RU" sz="2000" kern="1200" dirty="0"/>
        </a:p>
      </dsp:txBody>
      <dsp:txXfrm>
        <a:off x="3571867" y="1335550"/>
        <a:ext cx="3714760" cy="338212"/>
      </dsp:txXfrm>
    </dsp:sp>
    <dsp:sp modelId="{37432573-5273-40A0-848D-703A23C71F9A}">
      <dsp:nvSpPr>
        <dsp:cNvPr id="0" name=""/>
        <dsp:cNvSpPr/>
      </dsp:nvSpPr>
      <dsp:spPr>
        <a:xfrm>
          <a:off x="3571867" y="1716039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Прибаутки 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571867" y="1716039"/>
        <a:ext cx="3714760" cy="338212"/>
      </dsp:txXfrm>
    </dsp:sp>
    <dsp:sp modelId="{550D8F41-7546-4483-9C09-522A832F6840}">
      <dsp:nvSpPr>
        <dsp:cNvPr id="0" name=""/>
        <dsp:cNvSpPr/>
      </dsp:nvSpPr>
      <dsp:spPr>
        <a:xfrm>
          <a:off x="3571867" y="2071702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Считалка</a:t>
          </a:r>
          <a:r>
            <a:rPr lang="ru-RU" sz="2000" kern="1200" dirty="0" smtClean="0"/>
            <a:t> </a:t>
          </a:r>
          <a:endParaRPr lang="ru-RU" sz="2000" kern="1200" dirty="0"/>
        </a:p>
      </dsp:txBody>
      <dsp:txXfrm>
        <a:off x="3571867" y="2071702"/>
        <a:ext cx="3714760" cy="338212"/>
      </dsp:txXfrm>
    </dsp:sp>
    <dsp:sp modelId="{A1F4338B-12D4-4E09-99C0-D75DB8B1B7E3}">
      <dsp:nvSpPr>
        <dsp:cNvPr id="0" name=""/>
        <dsp:cNvSpPr/>
      </dsp:nvSpPr>
      <dsp:spPr>
        <a:xfrm>
          <a:off x="2428853" y="2428890"/>
          <a:ext cx="6000786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Небылицы, </a:t>
          </a:r>
          <a:r>
            <a:rPr lang="ru-RU" sz="2000" b="1" i="1" kern="1200" dirty="0" smtClean="0">
              <a:solidFill>
                <a:srgbClr val="FF0000"/>
              </a:solidFill>
            </a:rPr>
            <a:t>небылицы-перевертыши</a:t>
          </a:r>
          <a:endParaRPr lang="ru-RU" sz="2000" b="1" i="1" kern="1200" dirty="0">
            <a:solidFill>
              <a:srgbClr val="FF0000"/>
            </a:solidFill>
          </a:endParaRPr>
        </a:p>
      </dsp:txBody>
      <dsp:txXfrm>
        <a:off x="2428853" y="2428890"/>
        <a:ext cx="6000786" cy="338212"/>
      </dsp:txXfrm>
    </dsp:sp>
    <dsp:sp modelId="{945965B0-6D2A-4989-9DEB-D4E6A3DB88CE}">
      <dsp:nvSpPr>
        <dsp:cNvPr id="0" name=""/>
        <dsp:cNvSpPr/>
      </dsp:nvSpPr>
      <dsp:spPr>
        <a:xfrm>
          <a:off x="2428853" y="2857520"/>
          <a:ext cx="6000786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Скороговорки или </a:t>
          </a:r>
          <a:r>
            <a:rPr lang="ru-RU" sz="2000" b="1" kern="1200" dirty="0" err="1" smtClean="0">
              <a:solidFill>
                <a:srgbClr val="FF0000"/>
              </a:solidFill>
            </a:rPr>
            <a:t>частоговорки</a:t>
          </a:r>
          <a:r>
            <a:rPr lang="ru-RU" sz="2000" b="1" kern="1200" dirty="0" smtClean="0">
              <a:solidFill>
                <a:srgbClr val="FF0000"/>
              </a:solidFill>
            </a:rPr>
            <a:t>  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2428853" y="2857520"/>
        <a:ext cx="6000786" cy="338212"/>
      </dsp:txXfrm>
    </dsp:sp>
    <dsp:sp modelId="{A7FF0F3F-1E56-49EF-930F-6B00B0F77105}">
      <dsp:nvSpPr>
        <dsp:cNvPr id="0" name=""/>
        <dsp:cNvSpPr/>
      </dsp:nvSpPr>
      <dsp:spPr>
        <a:xfrm>
          <a:off x="3571867" y="3237997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Колыбельные песни 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571867" y="3237997"/>
        <a:ext cx="3714760" cy="338212"/>
      </dsp:txXfrm>
    </dsp:sp>
    <dsp:sp modelId="{D5A73915-8934-4A01-8A7C-DA884EDA68D9}">
      <dsp:nvSpPr>
        <dsp:cNvPr id="0" name=""/>
        <dsp:cNvSpPr/>
      </dsp:nvSpPr>
      <dsp:spPr>
        <a:xfrm>
          <a:off x="3571867" y="3618486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FF0000"/>
              </a:solidFill>
            </a:rPr>
            <a:t>Заклички</a:t>
          </a:r>
          <a:r>
            <a:rPr lang="ru-RU" sz="2000" b="1" kern="1200" dirty="0" smtClean="0">
              <a:solidFill>
                <a:srgbClr val="FF0000"/>
              </a:solidFill>
            </a:rPr>
            <a:t>  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571867" y="3618486"/>
        <a:ext cx="3714760" cy="338212"/>
      </dsp:txXfrm>
    </dsp:sp>
    <dsp:sp modelId="{BEC17D58-DF14-48E8-AE41-CD7141DFF85B}">
      <dsp:nvSpPr>
        <dsp:cNvPr id="0" name=""/>
        <dsp:cNvSpPr/>
      </dsp:nvSpPr>
      <dsp:spPr>
        <a:xfrm>
          <a:off x="3571867" y="3998976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Докучные сказки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571867" y="3998976"/>
        <a:ext cx="3714760" cy="338212"/>
      </dsp:txXfrm>
    </dsp:sp>
    <dsp:sp modelId="{EA0BF643-1514-417A-946A-5AB4D960876A}">
      <dsp:nvSpPr>
        <dsp:cNvPr id="0" name=""/>
        <dsp:cNvSpPr/>
      </dsp:nvSpPr>
      <dsp:spPr>
        <a:xfrm>
          <a:off x="3571867" y="4379465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Сказки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571867" y="4379465"/>
        <a:ext cx="3714760" cy="338212"/>
      </dsp:txXfrm>
    </dsp:sp>
    <dsp:sp modelId="{862E64FA-DE70-4699-BC2F-1D2939A3BC33}">
      <dsp:nvSpPr>
        <dsp:cNvPr id="0" name=""/>
        <dsp:cNvSpPr/>
      </dsp:nvSpPr>
      <dsp:spPr>
        <a:xfrm>
          <a:off x="3571867" y="4759955"/>
          <a:ext cx="3714760" cy="338212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Дразнилки 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3571867" y="4759955"/>
        <a:ext cx="3714760" cy="3382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23C0A9-365C-4F90-BAED-64E487DD4CA7}">
      <dsp:nvSpPr>
        <dsp:cNvPr id="0" name=""/>
        <dsp:cNvSpPr/>
      </dsp:nvSpPr>
      <dsp:spPr>
        <a:xfrm>
          <a:off x="3079785" y="867807"/>
          <a:ext cx="1957210" cy="19574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E1070FE-1243-4F7E-A5DB-FB053492EFFB}">
      <dsp:nvSpPr>
        <dsp:cNvPr id="0" name=""/>
        <dsp:cNvSpPr/>
      </dsp:nvSpPr>
      <dsp:spPr>
        <a:xfrm>
          <a:off x="3458669" y="-560960"/>
          <a:ext cx="2242637" cy="120015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3458669" y="-560960"/>
        <a:ext cx="2242637" cy="1200153"/>
      </dsp:txXfrm>
    </dsp:sp>
    <dsp:sp modelId="{7FCA7A60-3A59-4134-AFE1-4F889E765F1A}">
      <dsp:nvSpPr>
        <dsp:cNvPr id="0" name=""/>
        <dsp:cNvSpPr/>
      </dsp:nvSpPr>
      <dsp:spPr>
        <a:xfrm>
          <a:off x="4175497" y="1242870"/>
          <a:ext cx="1957210" cy="19574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118DF24-579B-46C6-A3C4-61B6480E6D84}">
      <dsp:nvSpPr>
        <dsp:cNvPr id="0" name=""/>
        <dsp:cNvSpPr/>
      </dsp:nvSpPr>
      <dsp:spPr>
        <a:xfrm>
          <a:off x="6374097" y="579185"/>
          <a:ext cx="2120311" cy="132016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Рассказ </a:t>
          </a:r>
          <a:r>
            <a:rPr lang="ru-RU" sz="1400" b="1" kern="1200" dirty="0" smtClean="0">
              <a:solidFill>
                <a:srgbClr val="FF0000"/>
              </a:solidFill>
            </a:rPr>
            <a:t>- </a:t>
          </a:r>
          <a:r>
            <a:rPr lang="ru-RU" sz="1800" b="1" kern="1200" dirty="0" smtClean="0">
              <a:solidFill>
                <a:srgbClr val="00B050"/>
              </a:solidFill>
            </a:rPr>
            <a:t>небольшое произведение, повествующее об одном или нескольких событиях из жизни человека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6374097" y="579185"/>
        <a:ext cx="2120311" cy="1320168"/>
      </dsp:txXfrm>
    </dsp:sp>
    <dsp:sp modelId="{F4203A0D-6BF6-4D43-BE30-927BC95C42A5}">
      <dsp:nvSpPr>
        <dsp:cNvPr id="0" name=""/>
        <dsp:cNvSpPr/>
      </dsp:nvSpPr>
      <dsp:spPr>
        <a:xfrm>
          <a:off x="4365705" y="1510747"/>
          <a:ext cx="1957210" cy="19574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2A079E4-C594-48E5-B4A2-433B78C16A6D}">
      <dsp:nvSpPr>
        <dsp:cNvPr id="0" name=""/>
        <dsp:cNvSpPr/>
      </dsp:nvSpPr>
      <dsp:spPr>
        <a:xfrm>
          <a:off x="6280859" y="2071331"/>
          <a:ext cx="2673763" cy="178631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Повесть </a:t>
          </a:r>
          <a:r>
            <a:rPr lang="ru-RU" sz="1400" b="1" kern="1200" dirty="0" smtClean="0">
              <a:solidFill>
                <a:srgbClr val="00B050"/>
              </a:solidFill>
            </a:rPr>
            <a:t>– </a:t>
          </a:r>
          <a:r>
            <a:rPr lang="ru-RU" sz="1800" b="1" kern="1200" dirty="0" smtClean="0">
              <a:solidFill>
                <a:srgbClr val="00B050"/>
              </a:solidFill>
            </a:rPr>
            <a:t>это произведение, которое по охвату событий и героев больше, чем рассказ, но  меньше, чем роман.</a:t>
          </a:r>
          <a:endParaRPr lang="ru-RU" sz="1800" b="1" kern="1200" dirty="0">
            <a:solidFill>
              <a:srgbClr val="00B050"/>
            </a:solidFill>
          </a:endParaRPr>
        </a:p>
      </dsp:txBody>
      <dsp:txXfrm>
        <a:off x="6280859" y="2071331"/>
        <a:ext cx="2673763" cy="1786317"/>
      </dsp:txXfrm>
    </dsp:sp>
    <dsp:sp modelId="{AC05B081-5A29-4EBB-81CC-D9B6F6D88291}">
      <dsp:nvSpPr>
        <dsp:cNvPr id="0" name=""/>
        <dsp:cNvSpPr/>
      </dsp:nvSpPr>
      <dsp:spPr>
        <a:xfrm>
          <a:off x="3437015" y="1653612"/>
          <a:ext cx="1957210" cy="19574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E936919-EB54-4DD4-9380-0407A3B3AAF2}">
      <dsp:nvSpPr>
        <dsp:cNvPr id="0" name=""/>
        <dsp:cNvSpPr/>
      </dsp:nvSpPr>
      <dsp:spPr>
        <a:xfrm>
          <a:off x="5214965" y="3160021"/>
          <a:ext cx="3317398" cy="241214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Роман</a:t>
          </a:r>
          <a:r>
            <a:rPr lang="ru-RU" sz="1500" b="1" kern="1200" dirty="0" smtClean="0">
              <a:solidFill>
                <a:srgbClr val="00B050"/>
              </a:solidFill>
            </a:rPr>
            <a:t> – </a:t>
          </a:r>
          <a:r>
            <a:rPr lang="ru-RU" sz="1800" b="1" kern="1200" dirty="0" smtClean="0">
              <a:solidFill>
                <a:srgbClr val="00B050"/>
              </a:solidFill>
            </a:rPr>
            <a:t>большое произведение, где действует много героев,     жизнь изображается в развитии</a:t>
          </a:r>
          <a:r>
            <a:rPr lang="ru-RU" sz="1500" kern="1200" dirty="0" smtClean="0"/>
            <a:t>.</a:t>
          </a:r>
          <a:endParaRPr lang="ru-RU" sz="1500" kern="1200" dirty="0"/>
        </a:p>
      </dsp:txBody>
      <dsp:txXfrm>
        <a:off x="5214965" y="3160021"/>
        <a:ext cx="3317398" cy="2412144"/>
      </dsp:txXfrm>
    </dsp:sp>
    <dsp:sp modelId="{4BF691A0-09BE-4A57-8AEB-222A27A99B83}">
      <dsp:nvSpPr>
        <dsp:cNvPr id="0" name=""/>
        <dsp:cNvSpPr/>
      </dsp:nvSpPr>
      <dsp:spPr>
        <a:xfrm>
          <a:off x="2865510" y="1439310"/>
          <a:ext cx="1957210" cy="19574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36BF37F-781F-4002-9EF8-07945E2B418B}">
      <dsp:nvSpPr>
        <dsp:cNvPr id="0" name=""/>
        <dsp:cNvSpPr/>
      </dsp:nvSpPr>
      <dsp:spPr>
        <a:xfrm>
          <a:off x="214315" y="3027721"/>
          <a:ext cx="4286845" cy="353400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Басня</a:t>
          </a:r>
          <a:r>
            <a:rPr lang="ru-RU" sz="1800" b="1" kern="1200" dirty="0" smtClean="0">
              <a:solidFill>
                <a:srgbClr val="00B050"/>
              </a:solidFill>
            </a:rPr>
            <a:t> </a:t>
          </a:r>
          <a:r>
            <a:rPr lang="ru-RU" sz="1400" b="1" kern="1200" dirty="0" smtClean="0">
              <a:solidFill>
                <a:srgbClr val="00B050"/>
              </a:solidFill>
            </a:rPr>
            <a:t>– </a:t>
          </a:r>
          <a:r>
            <a:rPr lang="ru-RU" sz="1800" b="1" kern="1200" dirty="0" smtClean="0">
              <a:solidFill>
                <a:srgbClr val="00B050"/>
              </a:solidFill>
            </a:rPr>
            <a:t>произведение поучительного характера, чаще всего в   стихах. Действующими лицами басни часто выступают    животные, предметы, в которых </a:t>
          </a:r>
          <a:r>
            <a:rPr lang="ru-RU" sz="1800" b="1" kern="1200" smtClean="0">
              <a:solidFill>
                <a:srgbClr val="00B050"/>
              </a:solidFill>
            </a:rPr>
            <a:t>проявляются человеческие </a:t>
          </a:r>
          <a:r>
            <a:rPr lang="ru-RU" sz="1800" b="1" kern="1200" dirty="0" smtClean="0">
              <a:solidFill>
                <a:srgbClr val="00B050"/>
              </a:solidFill>
            </a:rPr>
            <a:t>качества</a:t>
          </a:r>
          <a:r>
            <a:rPr lang="ru-RU" sz="1800" b="1" kern="1200" dirty="0" smtClean="0">
              <a:solidFill>
                <a:srgbClr val="00B050"/>
              </a:solidFill>
            </a:rPr>
            <a:t>.                                                    </a:t>
          </a:r>
          <a:r>
            <a:rPr lang="ru-RU" sz="1800" b="1" kern="1200" dirty="0" smtClean="0">
              <a:solidFill>
                <a:srgbClr val="FF0000"/>
              </a:solidFill>
            </a:rPr>
            <a:t>Сказки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214315" y="3027721"/>
        <a:ext cx="4286845" cy="3534007"/>
      </dsp:txXfrm>
    </dsp:sp>
    <dsp:sp modelId="{A609956D-9EE6-4194-8CC6-B3B9C7B350BA}">
      <dsp:nvSpPr>
        <dsp:cNvPr id="0" name=""/>
        <dsp:cNvSpPr/>
      </dsp:nvSpPr>
      <dsp:spPr>
        <a:xfrm>
          <a:off x="3008393" y="296286"/>
          <a:ext cx="1957210" cy="19574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56C3BFB-2C74-4FAF-8374-BD81BACC3C6E}">
      <dsp:nvSpPr>
        <dsp:cNvPr id="0" name=""/>
        <dsp:cNvSpPr/>
      </dsp:nvSpPr>
      <dsp:spPr>
        <a:xfrm>
          <a:off x="502465" y="2214204"/>
          <a:ext cx="2079536" cy="150057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Стихотворение</a:t>
          </a:r>
          <a:r>
            <a:rPr lang="ru-RU" sz="1800" b="1" kern="1200" dirty="0" smtClean="0">
              <a:solidFill>
                <a:srgbClr val="00B050"/>
              </a:solidFill>
            </a:rPr>
            <a:t> – небольшое произведение в стихах.</a:t>
          </a:r>
          <a:endParaRPr lang="ru-RU" sz="1800" b="1" kern="1200" dirty="0">
            <a:solidFill>
              <a:srgbClr val="00B050"/>
            </a:solidFill>
          </a:endParaRPr>
        </a:p>
      </dsp:txBody>
      <dsp:txXfrm>
        <a:off x="502465" y="2214204"/>
        <a:ext cx="2079536" cy="1500573"/>
      </dsp:txXfrm>
    </dsp:sp>
    <dsp:sp modelId="{1488BAFD-D18E-4309-A373-1542C928D86E}">
      <dsp:nvSpPr>
        <dsp:cNvPr id="0" name=""/>
        <dsp:cNvSpPr/>
      </dsp:nvSpPr>
      <dsp:spPr>
        <a:xfrm>
          <a:off x="4209168" y="285755"/>
          <a:ext cx="1957210" cy="19574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28D1460-C1FF-4EC7-B395-BA7703F12A7C}">
      <dsp:nvSpPr>
        <dsp:cNvPr id="0" name=""/>
        <dsp:cNvSpPr/>
      </dsp:nvSpPr>
      <dsp:spPr>
        <a:xfrm>
          <a:off x="189376" y="579185"/>
          <a:ext cx="3072691" cy="1320168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Мифы</a:t>
          </a:r>
          <a:r>
            <a:rPr lang="ru-RU" sz="1800" b="1" kern="1200" dirty="0" smtClean="0">
              <a:solidFill>
                <a:srgbClr val="00B050"/>
              </a:solidFill>
            </a:rPr>
            <a:t> </a:t>
          </a:r>
          <a:r>
            <a:rPr lang="ru-RU" sz="1400" b="1" kern="1200" dirty="0" smtClean="0">
              <a:solidFill>
                <a:srgbClr val="00B050"/>
              </a:solidFill>
            </a:rPr>
            <a:t>– </a:t>
          </a:r>
          <a:r>
            <a:rPr lang="ru-RU" sz="1800" b="1" kern="1200" dirty="0" smtClean="0">
              <a:solidFill>
                <a:srgbClr val="00B050"/>
              </a:solidFill>
            </a:rPr>
            <a:t>произведения, порожденные народной фантазией, в      которых люди объясняли различные явления природы.</a:t>
          </a:r>
          <a:endParaRPr lang="ru-RU" sz="1800" b="1" kern="1200" dirty="0">
            <a:solidFill>
              <a:srgbClr val="00B050"/>
            </a:solidFill>
          </a:endParaRPr>
        </a:p>
      </dsp:txBody>
      <dsp:txXfrm>
        <a:off x="189376" y="579185"/>
        <a:ext cx="3072691" cy="1320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57F01-FA2D-496C-A0CF-F5C7E1B98625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73FAF-687D-4AF9-8D1A-C148C8CB9B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3FAF-687D-4AF9-8D1A-C148C8CB9B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535C4-9CD7-4389-AD0F-DAF15D880DEA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D4D2-FEDD-4286-8E1B-C69AADFB2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643998" cy="11430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Средства художественной выразительности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643998" cy="5572140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sz="4400" b="1" u="sng" dirty="0" smtClean="0">
                <a:solidFill>
                  <a:srgbClr val="FF0000"/>
                </a:solidFill>
              </a:rPr>
              <a:t>Эпитет </a:t>
            </a:r>
            <a:r>
              <a:rPr lang="ru-RU" sz="4400" b="1" dirty="0" smtClean="0">
                <a:solidFill>
                  <a:srgbClr val="FF0000"/>
                </a:solidFill>
              </a:rPr>
              <a:t>–</a:t>
            </a:r>
            <a:r>
              <a:rPr lang="ru-RU" dirty="0" smtClean="0">
                <a:solidFill>
                  <a:srgbClr val="002060"/>
                </a:solidFill>
              </a:rPr>
              <a:t>образное определение, отвечающее на вопрос какой? </a:t>
            </a:r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акая? какое? какие? 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b="1" u="sng" dirty="0" smtClean="0">
                <a:solidFill>
                  <a:srgbClr val="002060"/>
                </a:solidFill>
              </a:rPr>
              <a:t>(Сквозь </a:t>
            </a:r>
            <a:r>
              <a:rPr lang="ru-RU" b="1" u="sng" dirty="0" smtClean="0">
                <a:solidFill>
                  <a:srgbClr val="00B050"/>
                </a:solidFill>
              </a:rPr>
              <a:t>волнистые</a:t>
            </a:r>
            <a:r>
              <a:rPr lang="ru-RU" b="1" u="sng" dirty="0" smtClean="0"/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туманы…,  на </a:t>
            </a:r>
            <a:r>
              <a:rPr lang="ru-RU" b="1" u="sng" dirty="0" smtClean="0">
                <a:solidFill>
                  <a:srgbClr val="00B050"/>
                </a:solidFill>
              </a:rPr>
              <a:t>печальные  </a:t>
            </a:r>
            <a:r>
              <a:rPr lang="ru-RU" b="1" u="sng" dirty="0" smtClean="0">
                <a:solidFill>
                  <a:srgbClr val="FF0000"/>
                </a:solidFill>
              </a:rPr>
              <a:t>    </a:t>
            </a:r>
            <a:r>
              <a:rPr lang="ru-RU" b="1" u="sng" dirty="0" smtClean="0">
                <a:solidFill>
                  <a:srgbClr val="002060"/>
                </a:solidFill>
              </a:rPr>
              <a:t>поляны…,</a:t>
            </a:r>
            <a:r>
              <a:rPr lang="ru-RU" dirty="0" smtClean="0"/>
              <a:t> </a:t>
            </a:r>
            <a:r>
              <a:rPr lang="ru-RU" b="1" u="sng" dirty="0">
                <a:solidFill>
                  <a:srgbClr val="00B050"/>
                </a:solidFill>
              </a:rPr>
              <a:t>к</a:t>
            </a:r>
            <a:r>
              <a:rPr lang="ru-RU" b="1" u="sng" dirty="0" smtClean="0">
                <a:solidFill>
                  <a:srgbClr val="00B050"/>
                </a:solidFill>
              </a:rPr>
              <a:t>расно </a:t>
            </a:r>
            <a:r>
              <a:rPr lang="ru-RU" b="1" u="sng" dirty="0" smtClean="0">
                <a:solidFill>
                  <a:srgbClr val="002060"/>
                </a:solidFill>
              </a:rPr>
              <a:t>солнышко, черемуха </a:t>
            </a:r>
            <a:r>
              <a:rPr lang="ru-RU" b="1" u="sng" dirty="0" smtClean="0">
                <a:solidFill>
                  <a:srgbClr val="00B050"/>
                </a:solidFill>
              </a:rPr>
              <a:t>душистая </a:t>
            </a:r>
          </a:p>
          <a:p>
            <a:pPr algn="l"/>
            <a:r>
              <a:rPr lang="ru-RU" sz="4400" b="1" u="sng" dirty="0" smtClean="0">
                <a:solidFill>
                  <a:srgbClr val="FF0000"/>
                </a:solidFill>
              </a:rPr>
              <a:t>Сравнение- </a:t>
            </a:r>
            <a:r>
              <a:rPr lang="ru-RU" b="1" u="sng" dirty="0" smtClean="0">
                <a:solidFill>
                  <a:srgbClr val="002060"/>
                </a:solidFill>
              </a:rPr>
              <a:t>сопоставление двух предметов </a:t>
            </a:r>
            <a:r>
              <a:rPr lang="ru-RU" dirty="0" smtClean="0">
                <a:solidFill>
                  <a:srgbClr val="002060"/>
                </a:solidFill>
              </a:rPr>
              <a:t>или </a:t>
            </a:r>
            <a:r>
              <a:rPr lang="ru-RU" dirty="0" err="1" smtClean="0">
                <a:solidFill>
                  <a:srgbClr val="002060"/>
                </a:solidFill>
              </a:rPr>
              <a:t>явлений,помогают</a:t>
            </a:r>
            <a:r>
              <a:rPr lang="ru-RU" dirty="0" smtClean="0">
                <a:solidFill>
                  <a:srgbClr val="002060"/>
                </a:solidFill>
              </a:rPr>
              <a:t> союзы: как, точно, словно, будто.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(</a:t>
            </a:r>
            <a:r>
              <a:rPr lang="ru-RU" b="1" u="sng" dirty="0" smtClean="0">
                <a:solidFill>
                  <a:srgbClr val="00B050"/>
                </a:solidFill>
              </a:rPr>
              <a:t>Лёд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неокрепший, </a:t>
            </a:r>
            <a:r>
              <a:rPr lang="ru-RU" b="1" u="sng" dirty="0" smtClean="0">
                <a:solidFill>
                  <a:srgbClr val="00B050"/>
                </a:solidFill>
              </a:rPr>
              <a:t>словно как тающий сахар)</a:t>
            </a:r>
            <a:endParaRPr lang="ru-RU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7133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4400" b="1" u="sng" dirty="0" smtClean="0">
                <a:solidFill>
                  <a:srgbClr val="FF0000"/>
                </a:solidFill>
              </a:rPr>
              <a:t>Олицетворение-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изображение неживых предметов в виде живых существ.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(</a:t>
            </a:r>
            <a:r>
              <a:rPr lang="ru-RU" b="1" u="sng" dirty="0" smtClean="0">
                <a:solidFill>
                  <a:srgbClr val="00B050"/>
                </a:solidFill>
              </a:rPr>
              <a:t>Спит земля</a:t>
            </a:r>
            <a:r>
              <a:rPr lang="ru-RU" b="1" u="sng" dirty="0" smtClean="0">
                <a:solidFill>
                  <a:srgbClr val="002060"/>
                </a:solidFill>
              </a:rPr>
              <a:t> в сиянье </a:t>
            </a:r>
            <a:r>
              <a:rPr lang="ru-RU" b="1" u="sng" dirty="0" err="1" smtClean="0">
                <a:solidFill>
                  <a:srgbClr val="002060"/>
                </a:solidFill>
              </a:rPr>
              <a:t>голубом</a:t>
            </a:r>
            <a:r>
              <a:rPr lang="ru-RU" b="1" u="sng" dirty="0" smtClean="0">
                <a:solidFill>
                  <a:srgbClr val="002060"/>
                </a:solidFill>
              </a:rPr>
              <a:t>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Н</a:t>
            </a:r>
            <a:r>
              <a:rPr lang="ru-RU" b="1" u="sng" dirty="0" smtClean="0">
                <a:solidFill>
                  <a:srgbClr val="002060"/>
                </a:solidFill>
              </a:rPr>
              <a:t>ебо </a:t>
            </a:r>
            <a:r>
              <a:rPr lang="ru-RU" b="1" u="sng" dirty="0" smtClean="0">
                <a:solidFill>
                  <a:srgbClr val="00B050"/>
                </a:solidFill>
              </a:rPr>
              <a:t>плачет ,</a:t>
            </a:r>
            <a:r>
              <a:rPr lang="ru-RU" b="1" u="sng" dirty="0" smtClean="0">
                <a:solidFill>
                  <a:srgbClr val="002060"/>
                </a:solidFill>
              </a:rPr>
              <a:t>ветер </a:t>
            </a:r>
            <a:r>
              <a:rPr lang="ru-RU" b="1" u="sng" dirty="0" smtClean="0">
                <a:solidFill>
                  <a:srgbClr val="00B050"/>
                </a:solidFill>
              </a:rPr>
              <a:t>воет,</a:t>
            </a:r>
            <a:r>
              <a:rPr lang="ru-RU" dirty="0" smtClean="0"/>
              <a:t> </a:t>
            </a:r>
            <a:r>
              <a:rPr lang="ru-RU" b="1" u="sng" dirty="0" smtClean="0">
                <a:solidFill>
                  <a:srgbClr val="002060"/>
                </a:solidFill>
              </a:rPr>
              <a:t>вьюга</a:t>
            </a:r>
            <a:r>
              <a:rPr lang="ru-RU" b="1" u="sng" dirty="0" smtClean="0">
                <a:solidFill>
                  <a:srgbClr val="00B050"/>
                </a:solidFill>
              </a:rPr>
              <a:t> злилась, </a:t>
            </a:r>
            <a:r>
              <a:rPr lang="ru-RU" b="1" u="sng" dirty="0" smtClean="0">
                <a:solidFill>
                  <a:srgbClr val="002060"/>
                </a:solidFill>
              </a:rPr>
              <a:t>берёзки</a:t>
            </a:r>
            <a:r>
              <a:rPr lang="ru-RU" b="1" u="sng" dirty="0" smtClean="0">
                <a:solidFill>
                  <a:srgbClr val="00B050"/>
                </a:solidFill>
              </a:rPr>
              <a:t> плакали. )</a:t>
            </a:r>
          </a:p>
          <a:p>
            <a:pPr>
              <a:buNone/>
            </a:pPr>
            <a:r>
              <a:rPr lang="ru-RU" sz="4400" b="1" u="sng" dirty="0" smtClean="0">
                <a:solidFill>
                  <a:srgbClr val="FF0000"/>
                </a:solidFill>
              </a:rPr>
              <a:t>Метафора-</a:t>
            </a:r>
            <a:r>
              <a:rPr lang="ru-RU" b="1" u="sng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Перенос свойств с одного предмета на другой  на основании их сходства. Скрытое сравнение. </a:t>
            </a:r>
            <a:r>
              <a:rPr lang="ru-RU" b="1" u="sng" dirty="0" smtClean="0">
                <a:solidFill>
                  <a:srgbClr val="002060"/>
                </a:solidFill>
              </a:rPr>
              <a:t>  (Сахарные уста, белые рученьки, яблочное захолустье. Сидит девица в темнице, а коса на улице</a:t>
            </a:r>
            <a:r>
              <a:rPr lang="ru-RU" dirty="0" smtClean="0"/>
              <a:t> . </a:t>
            </a:r>
            <a:r>
              <a:rPr lang="ru-RU" b="1" u="sng" dirty="0" smtClean="0">
                <a:solidFill>
                  <a:srgbClr val="002060"/>
                </a:solidFill>
              </a:rPr>
              <a:t>«Ледяное сердце", "железные нервы", "глаз-алмаз", "заяц" (о безбилетном пассажире), 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298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b="1" smtClean="0">
                <a:solidFill>
                  <a:srgbClr val="0070C0"/>
                </a:solidFill>
              </a:rPr>
              <a:t>ЖАНРЫ </a:t>
            </a:r>
            <a:endParaRPr lang="ru-RU" sz="4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Виды жанров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Литературное чтение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  <a:solidFill>
            <a:srgbClr val="00B0F0"/>
          </a:solidFill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1.      </a:t>
            </a:r>
            <a:r>
              <a:rPr lang="ru-RU" b="1" u="sng" dirty="0" smtClean="0">
                <a:solidFill>
                  <a:srgbClr val="FF0000"/>
                </a:solidFill>
              </a:rPr>
              <a:t>Тема произведения </a:t>
            </a:r>
            <a:r>
              <a:rPr lang="ru-RU" dirty="0" smtClean="0"/>
              <a:t>– то, о чём в произведении говорится.</a:t>
            </a:r>
          </a:p>
          <a:p>
            <a:r>
              <a:rPr lang="ru-RU" dirty="0" smtClean="0"/>
              <a:t>2.     </a:t>
            </a:r>
            <a:r>
              <a:rPr lang="ru-RU" b="1" u="sng" dirty="0" smtClean="0">
                <a:solidFill>
                  <a:srgbClr val="FF0000"/>
                </a:solidFill>
              </a:rPr>
              <a:t> Идея </a:t>
            </a:r>
            <a:r>
              <a:rPr lang="ru-RU" dirty="0" smtClean="0"/>
              <a:t>– основная мысль произведения, что именно хотел сказать автор.</a:t>
            </a:r>
          </a:p>
          <a:p>
            <a:r>
              <a:rPr lang="ru-RU" dirty="0" smtClean="0"/>
              <a:t>3.      </a:t>
            </a:r>
            <a:r>
              <a:rPr lang="ru-RU" b="1" u="sng" dirty="0" smtClean="0">
                <a:solidFill>
                  <a:srgbClr val="FF0000"/>
                </a:solidFill>
              </a:rPr>
              <a:t>Жанр</a:t>
            </a:r>
            <a:r>
              <a:rPr lang="ru-RU" dirty="0" smtClean="0"/>
              <a:t> – это вид художественных произведений.</a:t>
            </a:r>
          </a:p>
          <a:p>
            <a:r>
              <a:rPr lang="ru-RU" dirty="0" smtClean="0"/>
              <a:t>4.     </a:t>
            </a:r>
            <a:r>
              <a:rPr lang="ru-RU" b="1" u="sng" dirty="0" smtClean="0">
                <a:solidFill>
                  <a:srgbClr val="FF0000"/>
                </a:solidFill>
              </a:rPr>
              <a:t> Композиция </a:t>
            </a:r>
            <a:r>
              <a:rPr lang="ru-RU" dirty="0" smtClean="0"/>
              <a:t>– построение произведения.</a:t>
            </a:r>
          </a:p>
          <a:p>
            <a:r>
              <a:rPr lang="ru-RU" dirty="0" smtClean="0"/>
              <a:t>5.     </a:t>
            </a:r>
            <a:r>
              <a:rPr lang="ru-RU" b="1" u="sng" dirty="0" smtClean="0">
                <a:solidFill>
                  <a:srgbClr val="FF0000"/>
                </a:solidFill>
              </a:rPr>
              <a:t> Сюжет </a:t>
            </a:r>
            <a:r>
              <a:rPr lang="ru-RU" dirty="0" smtClean="0"/>
              <a:t>– событие или ряд событий, изображённых в произведении.</a:t>
            </a:r>
          </a:p>
          <a:p>
            <a:r>
              <a:rPr lang="ru-RU" dirty="0" smtClean="0"/>
              <a:t>6.     </a:t>
            </a:r>
            <a:r>
              <a:rPr lang="ru-RU" b="1" u="sng" dirty="0" smtClean="0">
                <a:solidFill>
                  <a:srgbClr val="FF0000"/>
                </a:solidFill>
              </a:rPr>
              <a:t> Герой </a:t>
            </a:r>
            <a:r>
              <a:rPr lang="ru-RU" dirty="0" smtClean="0"/>
              <a:t>(литературный) – персонаж, действующее лицо.</a:t>
            </a:r>
          </a:p>
          <a:p>
            <a:r>
              <a:rPr lang="ru-RU" dirty="0" smtClean="0"/>
              <a:t>7.      </a:t>
            </a:r>
            <a:r>
              <a:rPr lang="ru-RU" b="1" u="sng" dirty="0" smtClean="0">
                <a:solidFill>
                  <a:srgbClr val="FF0000"/>
                </a:solidFill>
              </a:rPr>
              <a:t>Портрет </a:t>
            </a:r>
            <a:r>
              <a:rPr lang="ru-RU" dirty="0" smtClean="0"/>
              <a:t>– изображение внешности героя (его лица, фигуры, одежды) в произведении.</a:t>
            </a:r>
          </a:p>
          <a:p>
            <a:r>
              <a:rPr lang="ru-RU" dirty="0" smtClean="0"/>
              <a:t>8.      </a:t>
            </a:r>
            <a:r>
              <a:rPr lang="ru-RU" b="1" u="sng" dirty="0" smtClean="0">
                <a:solidFill>
                  <a:srgbClr val="FF0000"/>
                </a:solidFill>
              </a:rPr>
              <a:t>Диалог</a:t>
            </a:r>
            <a:r>
              <a:rPr lang="ru-RU" dirty="0" smtClean="0"/>
              <a:t> – разговор двух или нескольких лиц.</a:t>
            </a:r>
          </a:p>
          <a:p>
            <a:r>
              <a:rPr lang="ru-RU" dirty="0" smtClean="0"/>
              <a:t>9.      </a:t>
            </a:r>
            <a:r>
              <a:rPr lang="ru-RU" b="1" u="sng" dirty="0" smtClean="0">
                <a:solidFill>
                  <a:srgbClr val="FF0000"/>
                </a:solidFill>
              </a:rPr>
              <a:t>Монолог </a:t>
            </a:r>
            <a:r>
              <a:rPr lang="ru-RU" dirty="0" smtClean="0"/>
              <a:t>– речь одного человека в произведении.</a:t>
            </a:r>
          </a:p>
          <a:p>
            <a:r>
              <a:rPr lang="ru-RU" dirty="0" smtClean="0"/>
              <a:t>10.   </a:t>
            </a:r>
            <a:r>
              <a:rPr lang="ru-RU" b="1" u="sng" dirty="0" smtClean="0">
                <a:solidFill>
                  <a:srgbClr val="FF0000"/>
                </a:solidFill>
              </a:rPr>
              <a:t>Эпизод </a:t>
            </a:r>
            <a:r>
              <a:rPr lang="ru-RU" dirty="0" smtClean="0"/>
              <a:t>– это отрывок произведения, обладающий относительной законченностью.</a:t>
            </a:r>
          </a:p>
          <a:p>
            <a:r>
              <a:rPr lang="ru-RU" dirty="0" smtClean="0"/>
              <a:t>11.    </a:t>
            </a:r>
            <a:r>
              <a:rPr lang="ru-RU" b="1" u="sng" dirty="0" smtClean="0">
                <a:solidFill>
                  <a:srgbClr val="FF0000"/>
                </a:solidFill>
              </a:rPr>
              <a:t>Художественные выразительные средства </a:t>
            </a:r>
            <a:r>
              <a:rPr lang="ru-RU" dirty="0" smtClean="0"/>
              <a:t>– это приёмы, используемые автором для создания образа художественного произведения.(Эпитеты, метафора, сравнение….)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Фразеологизмы: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ru-RU" b="1" dirty="0" smtClean="0"/>
          </a:p>
          <a:p>
            <a:r>
              <a:rPr lang="ru-RU" dirty="0" smtClean="0"/>
              <a:t>пальчики оближешь,</a:t>
            </a:r>
          </a:p>
          <a:p>
            <a:r>
              <a:rPr lang="ru-RU" dirty="0" smtClean="0"/>
              <a:t>уши развесили, </a:t>
            </a:r>
          </a:p>
          <a:p>
            <a:r>
              <a:rPr lang="ru-RU" dirty="0" smtClean="0"/>
              <a:t>голову потерял от счастья,</a:t>
            </a:r>
          </a:p>
          <a:p>
            <a:r>
              <a:rPr lang="ru-RU" dirty="0" smtClean="0"/>
              <a:t>собаку на этом съел, </a:t>
            </a:r>
          </a:p>
          <a:p>
            <a:r>
              <a:rPr lang="ru-RU" dirty="0" smtClean="0"/>
              <a:t>попались на удочку,</a:t>
            </a:r>
          </a:p>
          <a:p>
            <a:r>
              <a:rPr lang="ru-RU" dirty="0" smtClean="0"/>
              <a:t>одним духом отшагали,</a:t>
            </a:r>
          </a:p>
          <a:p>
            <a:r>
              <a:rPr lang="ru-RU" dirty="0" smtClean="0"/>
              <a:t>слезы в три ручья,</a:t>
            </a:r>
          </a:p>
          <a:p>
            <a:r>
              <a:rPr lang="ru-RU" dirty="0" smtClean="0"/>
              <a:t>ни в сказке сказать, ни пером описать.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О сказках</a:t>
            </a:r>
          </a:p>
          <a:p>
            <a:r>
              <a:rPr lang="ru-RU" dirty="0" smtClean="0"/>
              <a:t>Сказки могут быть:</a:t>
            </a:r>
          </a:p>
          <a:p>
            <a:r>
              <a:rPr lang="ru-RU" dirty="0" smtClean="0"/>
              <a:t>    народные;</a:t>
            </a:r>
          </a:p>
          <a:p>
            <a:r>
              <a:rPr lang="ru-RU" dirty="0" smtClean="0"/>
              <a:t>  авторские (литературные).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Типы сказок:</a:t>
            </a:r>
          </a:p>
          <a:p>
            <a:r>
              <a:rPr lang="ru-RU" dirty="0" smtClean="0"/>
              <a:t>     волшебные,</a:t>
            </a:r>
          </a:p>
          <a:p>
            <a:r>
              <a:rPr lang="ru-RU" dirty="0" smtClean="0"/>
              <a:t>   о животных,</a:t>
            </a:r>
          </a:p>
          <a:p>
            <a:r>
              <a:rPr lang="ru-RU" dirty="0" smtClean="0"/>
              <a:t>     бытовые.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Традиционные сказочные элементы.</a:t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     композиционный приём  (зачин: «В некотором царстве, в некотором государстве…», «Жили-были старик со старухой…» и концовка: «Вот вам сказка, а мне бубликов связка», «Я там был мёд-пиво пил, по усам текло, а в рот не попало»),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троекратный повтор (</a:t>
            </a:r>
            <a:r>
              <a:rPr lang="ru-RU" b="1" dirty="0" err="1" smtClean="0">
                <a:solidFill>
                  <a:schemeClr val="accent6">
                    <a:lumMod val="50000"/>
                  </a:schemeClr>
                </a:solidFill>
              </a:rPr>
              <a:t>н-р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: три девицы, три ночи герой выходит на дозор, три желания, три пути и др.),</a:t>
            </a:r>
          </a:p>
          <a:p>
            <a:r>
              <a:rPr lang="ru-RU" b="1" dirty="0" smtClean="0"/>
              <a:t>      присущ вымысел,</a:t>
            </a:r>
          </a:p>
          <a:p>
            <a:r>
              <a:rPr lang="ru-RU" b="1" dirty="0" smtClean="0"/>
              <a:t>     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волшебство,</a:t>
            </a:r>
          </a:p>
          <a:p>
            <a:r>
              <a:rPr lang="ru-RU" b="1" dirty="0" smtClean="0"/>
              <a:t>     сказочные превращения,</a:t>
            </a:r>
          </a:p>
          <a:p>
            <a:r>
              <a:rPr lang="ru-RU" b="1" dirty="0" smtClean="0"/>
              <a:t>    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испытания,</a:t>
            </a:r>
          </a:p>
          <a:p>
            <a:r>
              <a:rPr lang="ru-RU" b="1" dirty="0" smtClean="0"/>
              <a:t>     сказочные слова и выражения,</a:t>
            </a:r>
          </a:p>
          <a:p>
            <a:r>
              <a:rPr lang="ru-RU" b="1" dirty="0" smtClean="0"/>
              <a:t>    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ДОБРО ПОБЕЖДАЕТ ЗЛО.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255</Words>
  <Application>Microsoft Office PowerPoint</Application>
  <PresentationFormat>Экран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Средства художественной выразительности</vt:lpstr>
      <vt:lpstr>Слайд 2</vt:lpstr>
      <vt:lpstr>ЖАНРЫ </vt:lpstr>
      <vt:lpstr> Виды жанров </vt:lpstr>
      <vt:lpstr>Литературное чтение </vt:lpstr>
      <vt:lpstr>Фразеологизмы:  </vt:lpstr>
      <vt:lpstr>Слайд 7</vt:lpstr>
      <vt:lpstr> Традиционные сказочные элементы.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художественной выразительности</dc:title>
  <dc:creator>master</dc:creator>
  <cp:lastModifiedBy>Перегудова Л.Б.</cp:lastModifiedBy>
  <cp:revision>36</cp:revision>
  <dcterms:created xsi:type="dcterms:W3CDTF">2014-03-16T11:09:53Z</dcterms:created>
  <dcterms:modified xsi:type="dcterms:W3CDTF">2014-05-19T06:28:36Z</dcterms:modified>
</cp:coreProperties>
</file>