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535D-4CF6-41C6-9457-2F986648ACB1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4D7C-3976-48B1-AA65-D84B1F5FA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535D-4CF6-41C6-9457-2F986648ACB1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4D7C-3976-48B1-AA65-D84B1F5FA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535D-4CF6-41C6-9457-2F986648ACB1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4D7C-3976-48B1-AA65-D84B1F5FA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535D-4CF6-41C6-9457-2F986648ACB1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4D7C-3976-48B1-AA65-D84B1F5FA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535D-4CF6-41C6-9457-2F986648ACB1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4D7C-3976-48B1-AA65-D84B1F5FA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535D-4CF6-41C6-9457-2F986648ACB1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4D7C-3976-48B1-AA65-D84B1F5FA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535D-4CF6-41C6-9457-2F986648ACB1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4D7C-3976-48B1-AA65-D84B1F5FA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535D-4CF6-41C6-9457-2F986648ACB1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4D7C-3976-48B1-AA65-D84B1F5FA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535D-4CF6-41C6-9457-2F986648ACB1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4D7C-3976-48B1-AA65-D84B1F5FA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535D-4CF6-41C6-9457-2F986648ACB1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4D7C-3976-48B1-AA65-D84B1F5FA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535D-4CF6-41C6-9457-2F986648ACB1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4D7C-3976-48B1-AA65-D84B1F5FA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7535D-4CF6-41C6-9457-2F986648ACB1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24D7C-3976-48B1-AA65-D84B1F5FA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uinfo=sw-1263-sh-902-fw-1038-fh-598-pd-1&amp;p=1&amp;text=%D0%BA%D0%B0%D1%80%D1%82%D0%B8%D0%BD%D0%BA%D0%B8%20%D0%B0%D0%B7%D0%B1%D1%83%D0%BA%D0%B0&amp;noreask=1&amp;pos=37&amp;rpt=simage&amp;lr=10698&amp;img_url=http://www.stihi.ru/pics/2012/07/09/5545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text=%D0%BA%D0%B0%D1%80%D1%82%D0%B8%D0%BD%D0%BA%D0%B8%20%D0%B0%D0%B7%D0%B1%D1%83%D0%BA%D0%B0&amp;pos=0&amp;rpt=simage&amp;lr=10698&amp;noreask=1&amp;source=wiz&amp;uinfo=sw-1263-sh-902-fw-1038-fh-598-pd-1&amp;img_url=http://pictures.ucoz.ru/_ph/4/508897201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text=%D0%BA%D0%B0%D1%80%D1%82%D0%B8%D0%BD%D0%BA%D0%B8%20%D1%81%D0%B5%D1%81%D1%82%D1%80%D0%B8%D1%86%D0%B0%20%D0%90%D0%BB%D1%91%D0%BD%D1%83%D1%88%D0%BA%D0%B0%20%D0%B8%20%D0%B1%D1%80%D0%B0%D1%82%D0%B5%D1%86%20%D0%98%D0%B2%D0%B0%D0%BD%D1%83%D1%88%D0%BA%D0%B0&amp;pos=0&amp;uinfo=sw-1263-sh-902-fw-1038-fh-598-pd-1&amp;rpt=simage&amp;img_url=http://pae-alina.narod.ru/0000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images.yandex.ru/yandsearch?p=1&amp;text=%D0%BA%D0%B0%D1%80%D1%82%D0%B8%D0%BD%D0%BA%D0%B8%20%D0%B0%D0%BD%D0%B8%D0%BC%D0%B0%D1%86%D0%B8%D1%8F%20%D1%81%D0%BF%D0%B0%D1%81%D0%B8%D0%B1%D0%BE%20%D0%BC%D0%BE%D0%BB%D0%BE%D0%B4%D1%86%D1%8B&amp;pos=51&amp;uinfo=sw-1263-sh-902-fw-1038-fh-598-pd-1&amp;rpt=simage&amp;img_url=http://bestgif.su/_ph/41/2/831301633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1%80%D1%82%D0%B8%D0%BD%D0%BA%D0%B8%20%D1%81%D0%B0%D1%85%D0%B0%D1%80%D0%BD%D0%B8%D1%86%D0%B0&amp;pos=8&amp;uinfo=sw-1263-sh-902-fw-1038-fh-598-pd-1&amp;rpt=simage&amp;img_url=http://www.harmonet.hu/data/cikkek/10000/10173/08.jpg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hyperlink" Target="http://images.yandex.ru/yandsearch?text=%D0%BA%D0%B0%D1%80%D1%82%D0%B8%D0%BD%D0%BA%D0%B8%20%D1%82%D0%B0%D1%80%D0%B5%D0%BB%D0%BA%D0%B0&amp;pos=22&amp;uinfo=sw-1263-sh-902-fw-1038-fh-598-pd-1&amp;rpt=simage&amp;img_url=http://images.prom.ua/1807122_w640_h640_tarelkagold160mm.jpg" TargetMode="External"/><Relationship Id="rId2" Type="http://schemas.openxmlformats.org/officeDocument/2006/relationships/hyperlink" Target="http://images.yandex.ru/yandsearch?text=%D0%BA%D0%B0%D1%80%D1%82%D0%B8%D0%BD%D0%BA%D0%B8%20%D0%BA%D0%B0%D1%81%D1%82%D1%80%D1%8E%D0%BB%D1%8F&amp;pos=2&amp;uinfo=sw-1263-sh-902-fw-1038-fh-598-pd-1&amp;rpt=simage&amp;img_url=http://radugavd.ru/d/63369/d/12_1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2&amp;text=%D0%BA%D0%B0%D1%80%D1%82%D0%B8%D0%BD%D0%BA%D0%B8%20%D1%87%D0%B0%D1%88%D0%BA%D0%B0&amp;pos=73&amp;uinfo=sw-1263-sh-902-fw-1038-fh-598-pd-1&amp;rpt=simage&amp;img_url=http://www.novate.ru/files/tim/cup_pc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png"/><Relationship Id="rId10" Type="http://schemas.openxmlformats.org/officeDocument/2006/relationships/hyperlink" Target="http://images.yandex.ru/yandsearch?p=1&amp;text=%D0%BA%D0%B0%D1%80%D1%82%D0%B8%D0%BD%D0%BA%D0%B8%20%D0%BC%D0%B0%D1%81%D0%BB%D1%91%D0%BD%D0%BA%D0%B0&amp;pos=39&amp;uinfo=sw-1263-sh-902-fw-1038-fh-598-pd-1&amp;rpt=simage&amp;img_url=http://u4.abo.ua/image/775/bergner-bg-3053!Search.jpg" TargetMode="External"/><Relationship Id="rId4" Type="http://schemas.openxmlformats.org/officeDocument/2006/relationships/hyperlink" Target="http://images.yandex.ru/yandsearch?text=%D0%BA%D0%B0%D1%80%D1%82%D0%B8%D0%BD%D0%BA%D0%B8%20%D1%87%D0%B0%D0%B9%D0%BD%D0%B8%D0%BA&amp;pos=0&amp;uinfo=sw-1263-sh-902-fw-1038-fh-598-pd-1&amp;rpt=simage&amp;img_url=http://is.mixmarket.biz/images/of/6654/22104803.jpg" TargetMode="External"/><Relationship Id="rId9" Type="http://schemas.openxmlformats.org/officeDocument/2006/relationships/image" Target="../media/image7.jpeg"/><Relationship Id="rId14" Type="http://schemas.openxmlformats.org/officeDocument/2006/relationships/hyperlink" Target="http://images.yandex.ru/yandsearch?text=%D0%BA%D0%B0%D1%80%D1%82%D0%B8%D0%BD%D0%BA%D0%B8%20%D1%81%D0%BA%D0%BE%D0%B2%D0%BE%D1%80%D0%BE%D0%B4%D0%B0&amp;pos=0&amp;uinfo=sw-1263-sh-902-fw-1038-fh-598-pd-1&amp;rpt=simage&amp;img_url=http://myrt.ru/uploads/posts/2010-12/1293204498_skovoroda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images.yandex.ru/yandsearch?p=1&amp;text=%D0%BA%D0%B0%D1%80%D1%82%D0%B8%D0%BD%D0%BA%D0%B8%20%D0%BA%D0%BD%D0%B8%D0%B3%D0%B0&amp;pos=38&amp;uinfo=sw-1263-sh-902-fw-1038-fh-598-pd-1&amp;rpt=simage&amp;img_url=http://klub-drug.ru/wp-content/uploads/2011/04/Read-a-Book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images.yandex.ru/yandsearch?text=%D0%BA%D0%B0%D1%80%D1%82%D0%B8%D0%BD%D0%BA%D0%B8%20%D0%BB%D0%BE%D0%B6%D0%BA%D0%B0&amp;pos=2&amp;uinfo=sw-1263-sh-902-fw-1038-fh-598-pd-1&amp;rpt=simage&amp;img_url=http://www.gold-style.ru/images/Art.1557.jpg" TargetMode="External"/><Relationship Id="rId7" Type="http://schemas.openxmlformats.org/officeDocument/2006/relationships/hyperlink" Target="http://images.yandex.ru/yandsearch?text=%D0%BA%D0%B0%D1%80%D1%82%D0%B8%D0%BD%D0%BA%D0%B8%20%D0%BD%D0%BE%D0%B6&amp;pos=1&amp;uinfo=sw-1263-sh-902-fw-1038-fh-598-pd-1&amp;rpt=simage&amp;img_url=http://voanews.ru/images/1_max_20060327122354.jpg" TargetMode="External"/><Relationship Id="rId12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hyperlink" Target="http://images.yandex.ru/yandsearch?text=%D0%BA%D0%B0%D1%80%D1%82%D0%B8%D0%BD%D0%BA%D0%B8%20%D0%BF%D0%BE%D0%B2%D0%B0%D1%80%D1%91%D0%BD%D0%BE%D0%BA&amp;pos=25&amp;uinfo=sw-1263-sh-902-fw-1038-fh-598-pd-1&amp;rpt=simage&amp;img_url=http://www.baku.ru/users/21/85/34/usp218534.jpg?s=1329680782" TargetMode="External"/><Relationship Id="rId5" Type="http://schemas.openxmlformats.org/officeDocument/2006/relationships/hyperlink" Target="http://images.yandex.ru/yandsearch?text=%D0%BA%D0%B0%D1%80%D1%82%D0%B8%D0%BD%D0%BA%D0%B8%20%D0%B2%D0%B8%D0%BB%D0%BA%D0%B0&amp;pos=0&amp;uinfo=sw-1263-sh-902-fw-1038-fh-598-pd-1&amp;rpt=simage&amp;img_url=http://blog.eda-server.ru/wp-content/uploads/2009/09/vilka1.jpg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hyperlink" Target="http://images.yandex.ru/yandsearch?text=%D0%BA%D0%B0%D1%80%D1%82%D0%B8%D0%BD%D0%BA%D0%B8%20%D0%BF%D0%BE%D0%BB%D0%BE%D0%B2%D0%BD%D0%B8%D0%BA&amp;pos=3&amp;uinfo=sw-1263-sh-902-fw-1038-fh-598-pd-1&amp;rpt=simage&amp;img_url=http://www.kupizoloto.ru/foto/kupizoloto.ru7341700638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p=2&amp;text=%D0%BA%D0%B0%D1%80%D1%82%D0%B8%D0%BD%D0%BA%D0%B8%20%D0%A4%D0%95%D0%94%D0%9E%D0%A0%D0%98%D0%9D%D0%9E%20%D0%93%D0%9E%D0%A0%D0%95&amp;pos=76&amp;uinfo=sw-1263-sh-902-fw-1038-fh-598-pd-1&amp;rpt=simage&amp;img_url=http://diafilmy.su/uploads/posts/2011-02/1297972777_39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text=%D0%BA%D0%B0%D1%80%D1%82%D0%B8%D0%BD%D0%BA%D0%B8%20%D0%A4%D0%90%D0%A0%D0%A2%D0%A3%D0%9A&amp;pos=4&amp;uinfo=sw-1263-sh-902-fw-1038-fh-598-pd-1&amp;rpt=simage&amp;img_url=http://centr-vishivki.at.ua/_ph/5/1/520122945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hyperlink" Target="http://images.yandex.ru/yandsearch?p=2&amp;text=%D0%BA%D0%B0%D1%80%D1%82%D0%B8%D0%BD%D0%BA%D0%B8%20%D0%BA%D0%BD%D0%B8%D0%B3%D0%B0&amp;pos=86&amp;uinfo=sw-1263-sh-902-fw-1038-fh-598-pd-1&amp;rpt=simage&amp;img_url=http://s5.rimg.info/dbdee13c60c9204fee7ec8d256b5f9fa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A%D0%B0%D1%80%D1%82%D0%B8%D0%BD%D0%BA%D0%B8%20%D0%B1%D1%83%D0%BA%D0%B2%D0%B0%20%D0%90&amp;pos=15&amp;uinfo=sw-1263-sh-902-fw-1038-fh-598-pd-1&amp;rpt=simage&amp;img_url=http://img0.liveinternet.ru/images/attach/c/3/77/769/77769754_A.pn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images.yandex.ru/yandsearch?text=%D0%BA%D0%B0%D1%80%D1%82%D0%B8%D0%BD%D0%BA%D0%B8%20%D0%B1%D1%83%D0%BA%D0%B2%D0%B0%20%D0%90&amp;pos=0&amp;uinfo=sw-1263-sh-902-fw-1038-fh-598-pd-1&amp;rpt=simage&amp;img_url=http://img-fotki.yandex.ru/get/4704/svetlera.4c3/0_68ccb_3bd4b644_XS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hyperlink" Target="http://images.yandex.ru/yandsearch?p=2&amp;text=%D0%BA%D0%B0%D1%80%D1%82%D0%B8%D0%BD%D0%BA%D0%B8%20%D0%BA%D0%BD%D0%B8%D0%B3%D0%B0&amp;pos=86&amp;uinfo=sw-1263-sh-902-fw-1038-fh-598-pd-1&amp;rpt=simage&amp;img_url=http://s5.rimg.info/dbdee13c60c9204fee7ec8d256b5f9fa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4&amp;text=%D0%BA%D0%B0%D1%80%D1%82%D0%B8%D0%BD%D0%BA%D0%B8%20%D0%BA%D0%BD%D0%B8%D0%B3%D0%B0&amp;pos=146&amp;uinfo=sw-1263-sh-902-fw-1038-fh-598-pd-1&amp;rpt=simage&amp;img_url=http://s48.radikal.ru/i120/0811/34/5f8350820dd8.pn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images.yandex.ru/yandsearch?p=6&amp;text=%D0%BA%D0%B0%D1%80%D1%82%D0%B8%D0%BD%D0%BA%D0%B8%20%D0%B0%D1%80%D0%BA%D0%B0&amp;pos=181&amp;uinfo=sw-1263-sh-902-fw-1038-fh-598-pd-1&amp;rpt=simage&amp;img_url=http://www.interior-home.ru/images/arka-exclusive/arka-exclusiv-7-s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text=%D0%BA%D0%B0%D1%80%D1%82%D0%B8%D0%BD%D0%BA%D0%B8%20%D0%B0%D0%B9%D0%B1%D0%BE%D0%BB%D0%B8%D1%82&amp;pos=3&amp;uinfo=sw-1263-sh-902-fw-1038-fh-598-pd-1&amp;rpt=simage&amp;img_url=http://stat.allvrn.ru/images/article/vrn/upload/1251707136_16188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0"/>
            <a:ext cx="69746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Урок №12</a:t>
            </a:r>
            <a:endParaRPr lang="ru-RU" dirty="0"/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«Звук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]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буква А, а. Закрепление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img10.proshkolu.ru/content/media/pic/std/4000000/3176000/3175647-84a59e0f8f725b3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64704"/>
            <a:ext cx="4536504" cy="2987208"/>
          </a:xfrm>
          <a:prstGeom prst="rect">
            <a:avLst/>
          </a:prstGeom>
          <a:noFill/>
        </p:spPr>
      </p:pic>
      <p:pic>
        <p:nvPicPr>
          <p:cNvPr id="12292" name="Picture 4" descr="http://img0.liveinternet.ru/images/attach/c/2/68/185/68185400_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15916"/>
            <a:ext cx="4536504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kattrys.ru/sites/default/files/imagepicker/1/SESTRICA_ALYoNUShKA_I_BRATEC_IVANUSh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648"/>
            <a:ext cx="5184576" cy="3893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mg1.liveinternet.ru/images/attach/c/5/86/958/86958785_8313016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6984776" cy="548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http://sbantom.ru/upload/iblock/e9e/fotoUtah2099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674268" cy="26742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0"/>
            <a:ext cx="44128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ПОСУДА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projectk.ru/files/flib/3115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844824"/>
            <a:ext cx="2592288" cy="2094569"/>
          </a:xfrm>
          <a:prstGeom prst="rect">
            <a:avLst/>
          </a:prstGeom>
          <a:noFill/>
        </p:spPr>
      </p:pic>
      <p:pic>
        <p:nvPicPr>
          <p:cNvPr id="10244" name="Picture 4" descr="http://ounae.com/img/ounae/2008/05/cup-p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340768"/>
            <a:ext cx="2480648" cy="1987699"/>
          </a:xfrm>
          <a:prstGeom prst="rect">
            <a:avLst/>
          </a:prstGeom>
          <a:noFill/>
        </p:spPr>
      </p:pic>
      <p:pic>
        <p:nvPicPr>
          <p:cNvPr id="10246" name="Picture 6" descr="http://www.brillcatering.com/pix/1255/n_321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2492896"/>
            <a:ext cx="2652925" cy="2160240"/>
          </a:xfrm>
          <a:prstGeom prst="rect">
            <a:avLst/>
          </a:prstGeom>
          <a:noFill/>
        </p:spPr>
      </p:pic>
      <p:pic>
        <p:nvPicPr>
          <p:cNvPr id="10248" name="Picture 8" descr="http://1posuda.ru/UserFiles/Image/img2763_57660_big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4725144"/>
            <a:ext cx="2489638" cy="1872208"/>
          </a:xfrm>
          <a:prstGeom prst="rect">
            <a:avLst/>
          </a:prstGeom>
          <a:noFill/>
        </p:spPr>
      </p:pic>
      <p:pic>
        <p:nvPicPr>
          <p:cNvPr id="10250" name="Picture 10" descr="http://1-printer.ru/data/big/3_5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03648" y="4005064"/>
            <a:ext cx="2369929" cy="2483768"/>
          </a:xfrm>
          <a:prstGeom prst="rect">
            <a:avLst/>
          </a:prstGeom>
          <a:noFill/>
        </p:spPr>
      </p:pic>
      <p:pic>
        <p:nvPicPr>
          <p:cNvPr id="10254" name="Picture 14" descr="http://naruto-grand.ru/_fr/0/2200081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70758">
            <a:off x="91956" y="239504"/>
            <a:ext cx="2709096" cy="2055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амять с посл. доступом 6"/>
          <p:cNvSpPr/>
          <p:nvPr/>
        </p:nvSpPr>
        <p:spPr>
          <a:xfrm rot="667081">
            <a:off x="3196368" y="73343"/>
            <a:ext cx="4721484" cy="212831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www.hayah.cc/forum/imgcache/199668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330611"/>
            <a:ext cx="2195736" cy="22942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Скачет сито по полям,</a:t>
            </a:r>
            <a:br>
              <a:rPr lang="ru-RU" dirty="0" smtClean="0"/>
            </a:br>
            <a:r>
              <a:rPr lang="ru-RU" dirty="0" smtClean="0"/>
              <a:t>А корыто по лугам.</a:t>
            </a:r>
            <a:br>
              <a:rPr lang="ru-RU" dirty="0" smtClean="0"/>
            </a:br>
            <a:r>
              <a:rPr lang="ru-RU" dirty="0" smtClean="0"/>
              <a:t>За лопатою метла</a:t>
            </a:r>
            <a:br>
              <a:rPr lang="ru-RU" dirty="0" smtClean="0"/>
            </a:br>
            <a:r>
              <a:rPr lang="ru-RU" dirty="0" smtClean="0"/>
              <a:t>Вдоль по улице пошла.</a:t>
            </a:r>
            <a:br>
              <a:rPr lang="ru-RU" dirty="0" smtClean="0"/>
            </a:br>
            <a:r>
              <a:rPr lang="ru-RU" dirty="0" smtClean="0"/>
              <a:t>Топоры-то, топоры</a:t>
            </a:r>
            <a:br>
              <a:rPr lang="ru-RU" dirty="0" smtClean="0"/>
            </a:br>
            <a:r>
              <a:rPr lang="ru-RU" dirty="0" smtClean="0"/>
              <a:t>Так и сыплются с горы.</a:t>
            </a:r>
            <a:br>
              <a:rPr lang="ru-RU" dirty="0" smtClean="0"/>
            </a:br>
            <a:r>
              <a:rPr lang="ru-RU" dirty="0" err="1" smtClean="0"/>
              <a:t>Испугалася</a:t>
            </a:r>
            <a:r>
              <a:rPr lang="ru-RU" dirty="0" smtClean="0"/>
              <a:t> коза,</a:t>
            </a:r>
            <a:br>
              <a:rPr lang="ru-RU" dirty="0" smtClean="0"/>
            </a:br>
            <a:r>
              <a:rPr lang="ru-RU" dirty="0" smtClean="0"/>
              <a:t>Растопырила глаза:</a:t>
            </a:r>
            <a:br>
              <a:rPr lang="ru-RU" dirty="0" smtClean="0"/>
            </a:br>
            <a:r>
              <a:rPr lang="ru-RU" dirty="0" smtClean="0"/>
              <a:t>«Что такое? Почему?</a:t>
            </a:r>
            <a:br>
              <a:rPr lang="ru-RU" dirty="0" smtClean="0"/>
            </a:br>
            <a:r>
              <a:rPr lang="ru-RU" dirty="0" smtClean="0"/>
              <a:t>Ничего я не пойму».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Но, как чёрная железная нога,</a:t>
            </a:r>
            <a:br>
              <a:rPr lang="ru-RU" dirty="0" smtClean="0"/>
            </a:br>
            <a:r>
              <a:rPr lang="ru-RU" dirty="0" smtClean="0"/>
              <a:t>Побежала, поскакала кочерга.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err="1" smtClean="0"/>
              <a:t>помчалися</a:t>
            </a:r>
            <a:r>
              <a:rPr lang="ru-RU" dirty="0" smtClean="0"/>
              <a:t> по улице ножи:</a:t>
            </a:r>
            <a:br>
              <a:rPr lang="ru-RU" dirty="0" smtClean="0"/>
            </a:br>
            <a:r>
              <a:rPr lang="ru-RU" dirty="0" smtClean="0"/>
              <a:t>«Эй, держи, держи, держи, держи, держи!»</a:t>
            </a:r>
            <a:br>
              <a:rPr lang="ru-RU" dirty="0" smtClean="0"/>
            </a:br>
            <a:r>
              <a:rPr lang="ru-RU" dirty="0" smtClean="0"/>
              <a:t>И кастрюля на бегу</a:t>
            </a:r>
            <a:br>
              <a:rPr lang="ru-RU" dirty="0" smtClean="0"/>
            </a:br>
            <a:r>
              <a:rPr lang="ru-RU" dirty="0" smtClean="0"/>
              <a:t>Закричала утюгу:</a:t>
            </a:r>
            <a:br>
              <a:rPr lang="ru-RU" dirty="0" smtClean="0"/>
            </a:br>
            <a:r>
              <a:rPr lang="ru-RU" dirty="0" smtClean="0"/>
              <a:t>«Я бегу, бегу, бегу,</a:t>
            </a:r>
            <a:br>
              <a:rPr lang="ru-RU" dirty="0" smtClean="0"/>
            </a:br>
            <a:r>
              <a:rPr lang="ru-RU" dirty="0" smtClean="0"/>
              <a:t>Удержаться не могу!»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548680"/>
            <a:ext cx="291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Название произведения?</a:t>
            </a: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 rot="21016869">
            <a:off x="4690405" y="2144444"/>
            <a:ext cx="3768747" cy="257630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Автор?</a:t>
            </a:r>
            <a:endParaRPr lang="ru-RU" dirty="0"/>
          </a:p>
        </p:txBody>
      </p:sp>
      <p:pic>
        <p:nvPicPr>
          <p:cNvPr id="15364" name="Picture 4" descr="Федорино гор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6633"/>
            <a:ext cx="3216657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uild="allAtOnce" animBg="1"/>
      <p:bldP spid="8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f8.ifotki.info/org/849284e6c9e5b9605e7c42a218078712c16b418779653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412776"/>
            <a:ext cx="2729880" cy="27298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188640"/>
            <a:ext cx="5846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предметы называются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столовыми приборами?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s39.radikal.ru/i084/1008/b9/d51aabd97da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59705">
            <a:off x="288241" y="1268969"/>
            <a:ext cx="2664296" cy="2664297"/>
          </a:xfrm>
          <a:prstGeom prst="rect">
            <a:avLst/>
          </a:prstGeom>
          <a:noFill/>
        </p:spPr>
      </p:pic>
      <p:pic>
        <p:nvPicPr>
          <p:cNvPr id="17412" name="Picture 4" descr="http://finknife.sturman.biz/images/nozh_smersh-5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365104"/>
            <a:ext cx="2938686" cy="1959124"/>
          </a:xfrm>
          <a:prstGeom prst="rect">
            <a:avLst/>
          </a:prstGeom>
          <a:noFill/>
        </p:spPr>
      </p:pic>
      <p:pic>
        <p:nvPicPr>
          <p:cNvPr id="17416" name="Picture 8" descr="http://jumagazin.ru/upload/iblock/c6b/c6b2213de9969e75370f46b37c09d1b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1484784"/>
            <a:ext cx="2818284" cy="2818284"/>
          </a:xfrm>
          <a:prstGeom prst="rect">
            <a:avLst/>
          </a:prstGeom>
          <a:noFill/>
        </p:spPr>
      </p:pic>
      <p:pic>
        <p:nvPicPr>
          <p:cNvPr id="17418" name="Picture 10" descr="http://www.bakupages.com/users/21/85/34/usp218534.jpg?s=1329598597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4293096"/>
            <a:ext cx="2409056" cy="2409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y-ussr.ru/diafilmy/skazki-v-stihah/fedorino-gore/37-fedorino-go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9831"/>
            <a:ext cx="8640960" cy="6488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entr-vishivki.at.ua/_ph/5/52012294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3367835" cy="45502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Составьте схему слова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omkpt.ru/sites/omkpt.ru/files/images/boo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20888"/>
            <a:ext cx="3334601" cy="4018807"/>
          </a:xfrm>
          <a:prstGeom prst="rect">
            <a:avLst/>
          </a:prstGeom>
          <a:noFill/>
        </p:spPr>
      </p:pic>
      <p:pic>
        <p:nvPicPr>
          <p:cNvPr id="16388" name="Picture 4" descr="http://s001.radikal.ru/i195/1011/b2/5f9a14616c77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83212">
            <a:off x="5901752" y="465658"/>
            <a:ext cx="2506639" cy="2506639"/>
          </a:xfrm>
          <a:prstGeom prst="rect">
            <a:avLst/>
          </a:prstGeom>
          <a:noFill/>
        </p:spPr>
      </p:pic>
      <p:pic>
        <p:nvPicPr>
          <p:cNvPr id="16390" name="Picture 6" descr="http://img0.liveinternet.ru/images/attach/c/3/77/769/77769754_A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97363">
            <a:off x="-113316" y="-176195"/>
            <a:ext cx="3048446" cy="3048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omkpt.ru/sites/omkpt.ru/files/images/boo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3334601" cy="4018807"/>
          </a:xfrm>
          <a:prstGeom prst="rect">
            <a:avLst/>
          </a:prstGeom>
          <a:noFill/>
        </p:spPr>
      </p:pic>
      <p:pic>
        <p:nvPicPr>
          <p:cNvPr id="18436" name="Picture 4" descr="http://www.interior-home.ru/images/rospis/big/rospis%20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8010763" cy="4493494"/>
          </a:xfrm>
          <a:prstGeom prst="rect">
            <a:avLst/>
          </a:prstGeom>
          <a:noFill/>
        </p:spPr>
      </p:pic>
      <p:pic>
        <p:nvPicPr>
          <p:cNvPr id="18434" name="Picture 2" descr="http://img0.liveinternet.ru/images/attach/c/0/63/136/63136665_5f8350820dd8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747082"/>
            <a:ext cx="2938686" cy="19485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2564904"/>
            <a:ext cx="1114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Стр.22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3.7037E-7 C -0.05053 -0.10972 -0.10105 -0.21944 -0.12032 -0.26343 " pathEditMode="relative" ptsTypes="aA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elschool.umi.ru/images/cms/data/0-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4664"/>
            <a:ext cx="3810000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43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7</cp:revision>
  <dcterms:created xsi:type="dcterms:W3CDTF">2013-09-16T15:52:13Z</dcterms:created>
  <dcterms:modified xsi:type="dcterms:W3CDTF">2013-09-16T17:42:04Z</dcterms:modified>
</cp:coreProperties>
</file>