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7" r:id="rId4"/>
    <p:sldId id="263" r:id="rId5"/>
    <p:sldId id="259" r:id="rId6"/>
    <p:sldId id="256" r:id="rId7"/>
    <p:sldId id="258" r:id="rId8"/>
    <p:sldId id="261" r:id="rId9"/>
    <p:sldId id="269" r:id="rId10"/>
    <p:sldId id="268" r:id="rId11"/>
    <p:sldId id="264" r:id="rId12"/>
    <p:sldId id="262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99AC-128B-4940-ACB9-AAE61E1C0F86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5F44F-5357-46D7-A8BD-68214D4973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F6C2-6AF6-4B95-86DD-87F3607A3305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CAF26-9D7A-4992-880D-9CEA2C3179D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3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8A54-89FE-4461-BD6E-09BF7A68BA15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DFBB8-3D0F-40B0-B26B-0CF77F5EAD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0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0AE2-33B0-4A91-AC35-D0D8127447F9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E56DA-9786-4264-AC67-C1A209DBAC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6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472A-9277-4BD6-A051-7620B970EBA2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A756-7257-42E7-A2CC-C9C6B5B8B1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3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C286-DAFE-4724-B93B-304CC3DE0B19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79783-A651-4A7D-B0C9-84BC6D065E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7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E8A53-7E8F-49CC-B9E3-5CEDC1CD8B79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81BA4-94D2-41A3-8D33-23E707AE64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5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339E-09FD-493B-B1CC-047F79FC41E0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922E1-8C7B-443D-B60C-58A93C33C1C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6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F3F9-B0AF-461E-B723-9767287ADBFA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1FE1B-D277-412F-AC84-6ACC07198D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3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10B2-B7A5-496C-AE9F-792D28F63965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9493F-5D58-4594-9A94-AF5D9D97A8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8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1677-E79D-410E-BCCE-F89C0FE6B814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4875-5911-4585-A57C-7137AE0841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0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B8C06-F8ED-44C5-90B0-BDCBB91247D4}" type="datetimeFigureOut">
              <a:rPr lang="ru-RU"/>
              <a:pPr>
                <a:defRPr/>
              </a:pPr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15CFD0-16E2-4BB7-B94F-6EDEE4D5CA9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32575"/>
            <a:ext cx="1187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ea typeface="Calibri" pitchFamily="34" charset="0"/>
                <a:cs typeface="Times New Roman" pitchFamily="18" charset="0"/>
              </a:rPr>
              <a:t>FokinaLida.75</a:t>
            </a:r>
            <a:endParaRPr lang="en-US" dirty="0"/>
          </a:p>
        </p:txBody>
      </p:sp>
      <p:pic>
        <p:nvPicPr>
          <p:cNvPr id="1035" name="Рисунок 9" descr="C14-16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111283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МБОУ «Андреевская основная общеобразовательная школа</a:t>
            </a:r>
            <a:br>
              <a:rPr lang="ru-RU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hlink"/>
                </a:solidFill>
                <a:latin typeface="Arial" panose="020B0604020202020204" pitchFamily="34" charset="0"/>
              </a:rPr>
            </a:br>
            <a:r>
              <a:rPr lang="ru-RU" b="1" dirty="0" err="1" smtClean="0">
                <a:solidFill>
                  <a:schemeClr val="hlink"/>
                </a:solidFill>
                <a:latin typeface="Arial" panose="020B0604020202020204" pitchFamily="34" charset="0"/>
              </a:rPr>
              <a:t>Д.Н.Мамин</a:t>
            </a:r>
            <a:r>
              <a:rPr lang="ru-RU" b="1" dirty="0" smtClean="0">
                <a:solidFill>
                  <a:schemeClr val="hlink"/>
                </a:solidFill>
                <a:latin typeface="Arial" panose="020B0604020202020204" pitchFamily="34" charset="0"/>
              </a:rPr>
              <a:t>-Сибиряк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3300"/>
                </a:solidFill>
              </a:rPr>
              <a:t>« Сказка про храброго Зайца- Длинные Уши, Косые Глаза, Короткий Хвост»</a:t>
            </a:r>
            <a:r>
              <a:rPr lang="ru-RU" dirty="0" smtClean="0">
                <a:solidFill>
                  <a:srgbClr val="FF3300"/>
                </a:solidFill>
              </a:rPr>
              <a:t> 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                                                              Учитель: Кузнецова О.В.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489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bca8946d86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756"/>
            <a:ext cx="3567489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x_355d3d9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68" y="3284984"/>
            <a:ext cx="2412258" cy="34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060106_37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4" y="2708920"/>
            <a:ext cx="2519363" cy="3876675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370" y="176447"/>
            <a:ext cx="4075031" cy="305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152127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Словарная работа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Вспорхнёт</a:t>
            </a:r>
          </a:p>
          <a:p>
            <a:r>
              <a:rPr lang="ru-RU" b="1" dirty="0">
                <a:solidFill>
                  <a:schemeClr val="tx2"/>
                </a:solidFill>
              </a:rPr>
              <a:t>Ком снега</a:t>
            </a:r>
          </a:p>
          <a:p>
            <a:r>
              <a:rPr lang="ru-RU" b="1" dirty="0">
                <a:solidFill>
                  <a:schemeClr val="tx2"/>
                </a:solidFill>
              </a:rPr>
              <a:t>Подкрадываться</a:t>
            </a:r>
          </a:p>
          <a:p>
            <a:r>
              <a:rPr lang="ru-RU" b="1" dirty="0">
                <a:solidFill>
                  <a:schemeClr val="tx2"/>
                </a:solidFill>
              </a:rPr>
              <a:t>Кубарем</a:t>
            </a:r>
          </a:p>
          <a:p>
            <a:r>
              <a:rPr lang="ru-RU" b="1" dirty="0">
                <a:solidFill>
                  <a:schemeClr val="tx2"/>
                </a:solidFill>
              </a:rPr>
              <a:t>Гонится по пятам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581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5400599"/>
          </a:xfrm>
        </p:spPr>
        <p:txBody>
          <a:bodyPr/>
          <a:lstStyle/>
          <a:p>
            <a:pPr algn="l" eaLnBrk="0" hangingPunct="0"/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334955"/>
              </p:ext>
            </p:extLst>
          </p:nvPr>
        </p:nvGraphicFramePr>
        <p:xfrm>
          <a:off x="755576" y="1124743"/>
          <a:ext cx="338437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70941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«Душа в пятки убежала»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ru-RU" sz="1800" dirty="0" smtClean="0">
                          <a:solidFill>
                            <a:schemeClr val="tx1"/>
                          </a:solidFill>
                        </a:rPr>
                      </a:b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1344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«Язык у хвастуна точно примёрз»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013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«Задал такого стрекоча»</a:t>
                      </a:r>
                      <a:r>
                        <a:rPr lang="ru-RU" sz="1800" dirty="0" smtClean="0"/>
                        <a:t/>
                      </a:r>
                      <a:br>
                        <a:rPr lang="ru-RU" sz="1800" dirty="0" smtClean="0"/>
                      </a:b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28155"/>
              </p:ext>
            </p:extLst>
          </p:nvPr>
        </p:nvGraphicFramePr>
        <p:xfrm>
          <a:off x="4716016" y="1154259"/>
          <a:ext cx="3456384" cy="263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932600">
                <a:tc>
                  <a:txBody>
                    <a:bodyPr/>
                    <a:lstStyle/>
                    <a:p>
                      <a:pPr eaLnBrk="0" hangingPunct="0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он не мог говорить от страха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932600">
                <a:tc>
                  <a:txBody>
                    <a:bodyPr/>
                    <a:lstStyle/>
                    <a:p>
                      <a:pPr eaLnBrk="0" hangingPunct="0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очень быстро бежал, 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eaLnBrk="0" hangingPunct="0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во весь дух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6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</a:rPr>
                        <a:t>он очень сильно испугался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4139952" y="1556792"/>
            <a:ext cx="576064" cy="1872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04482" y="1700808"/>
            <a:ext cx="855550" cy="263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139952" y="2708921"/>
            <a:ext cx="792088" cy="210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44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80928"/>
            <a:ext cx="6400800" cy="2785864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Пересказать сказку от лица зайца</a:t>
            </a:r>
          </a:p>
          <a:p>
            <a:r>
              <a:rPr lang="ru-RU" b="1" dirty="0">
                <a:solidFill>
                  <a:schemeClr val="tx2"/>
                </a:solidFill>
              </a:rPr>
              <a:t>Придумать продолжение сказки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457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mph" presetSubtype="0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159125" y="819300"/>
            <a:ext cx="2825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01" y="2865437"/>
            <a:ext cx="280828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94" y="3046413"/>
            <a:ext cx="2592387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39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Молодцы.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805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Ру-ру-ру</a:t>
            </a:r>
            <a:r>
              <a:rPr lang="ru-RU" b="1" dirty="0">
                <a:solidFill>
                  <a:schemeClr val="tx1"/>
                </a:solidFill>
              </a:rPr>
              <a:t>- заяц там грызёт кору.</a:t>
            </a:r>
          </a:p>
          <a:p>
            <a:r>
              <a:rPr lang="ru-RU" b="1" dirty="0">
                <a:solidFill>
                  <a:schemeClr val="tx1"/>
                </a:solidFill>
              </a:rPr>
              <a:t>Чу-чу-чу идет зайчик ко </a:t>
            </a:r>
            <a:r>
              <a:rPr lang="ru-RU" b="1" dirty="0" smtClean="0">
                <a:solidFill>
                  <a:schemeClr val="tx1"/>
                </a:solidFill>
              </a:rPr>
              <a:t>врачу.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 Ча-ча-ча сидит зайчик у врача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391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836711"/>
            <a:ext cx="3148493" cy="4224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5498" y="233481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98" y="836712"/>
            <a:ext cx="3168352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5409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ru-RU" sz="6600" b="1" i="1" u="none" strike="noStrike" kern="0" cap="none" spc="0" normalizeH="0" baseline="0" noProof="0" dirty="0" smtClean="0">
                <a:ln>
                  <a:noFill/>
                </a:ln>
                <a:solidFill>
                  <a:srgbClr val="CCCCFF">
                    <a:lumMod val="50000"/>
                  </a:srgbClr>
                </a:solidFill>
                <a:effectLst/>
                <a:uLnTx/>
                <a:uFillTx/>
              </a:rPr>
              <a:t>Сказка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CCCFF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– </a:t>
            </a:r>
            <a:r>
              <a:rPr lang="ru-RU" b="1" kern="0" dirty="0"/>
              <a:t>фольклорное или литературное произведение с элементами вымысла и фантастики.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62692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Oval 4"/>
          <p:cNvSpPr>
            <a:spLocks noGrp="1" noChangeArrowheads="1"/>
          </p:cNvSpPr>
          <p:nvPr>
            <p:ph idx="1"/>
          </p:nvPr>
        </p:nvSpPr>
        <p:spPr bwMode="auto">
          <a:xfrm>
            <a:off x="2558979" y="995536"/>
            <a:ext cx="3610744" cy="964704"/>
          </a:xfrm>
          <a:prstGeom prst="ellipse">
            <a:avLst/>
          </a:prstGeom>
          <a:solidFill>
            <a:srgbClr val="10E0F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3300"/>
                </a:solidFill>
              </a:rPr>
              <a:t>СКАЗКИ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151632" y="3645024"/>
            <a:ext cx="2808287" cy="1511300"/>
          </a:xfrm>
          <a:prstGeom prst="ellipse">
            <a:avLst/>
          </a:prstGeom>
          <a:solidFill>
            <a:srgbClr val="F6DB1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9900CC"/>
                </a:solidFill>
              </a:rPr>
              <a:t>Народные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076056" y="3645024"/>
            <a:ext cx="2808287" cy="1511300"/>
          </a:xfrm>
          <a:prstGeom prst="ellipse">
            <a:avLst/>
          </a:prstGeom>
          <a:solidFill>
            <a:srgbClr val="F6DB1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9900CC"/>
                </a:solidFill>
              </a:rPr>
              <a:t>Литературные </a:t>
            </a:r>
          </a:p>
          <a:p>
            <a:pPr algn="ctr"/>
            <a:r>
              <a:rPr lang="ru-RU" sz="2400" b="1" dirty="0">
                <a:solidFill>
                  <a:srgbClr val="9900CC"/>
                </a:solidFill>
              </a:rPr>
              <a:t>(авторские)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508104" y="2118556"/>
            <a:ext cx="1152128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43808" y="2132856"/>
            <a:ext cx="720080" cy="133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pPr lvl="0" algn="l"/>
            <a:r>
              <a:rPr lang="ru-RU" b="1" kern="0" dirty="0" smtClean="0">
                <a:solidFill>
                  <a:srgbClr val="FF0000"/>
                </a:solidFill>
              </a:rPr>
              <a:t>                          Сказки</a:t>
            </a:r>
            <a:r>
              <a:rPr lang="ru-RU" b="1" kern="0" dirty="0">
                <a:solidFill>
                  <a:srgbClr val="CAE2FF">
                    <a:lumMod val="50000"/>
                  </a:srgbClr>
                </a:solidFill>
              </a:rPr>
              <a:t/>
            </a:r>
            <a:br>
              <a:rPr lang="ru-RU" b="1" kern="0" dirty="0">
                <a:solidFill>
                  <a:srgbClr val="CAE2FF">
                    <a:lumMod val="50000"/>
                  </a:srgbClr>
                </a:solidFill>
              </a:rPr>
            </a:br>
            <a: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  <a:t/>
            </a:r>
            <a:b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</a:br>
            <a:r>
              <a:rPr lang="ru-RU" b="1" kern="0" dirty="0">
                <a:solidFill>
                  <a:srgbClr val="CAE2FF">
                    <a:lumMod val="50000"/>
                  </a:srgbClr>
                </a:solidFill>
              </a:rPr>
              <a:t/>
            </a:r>
            <a:br>
              <a:rPr lang="ru-RU" b="1" kern="0" dirty="0">
                <a:solidFill>
                  <a:srgbClr val="CAE2FF">
                    <a:lumMod val="50000"/>
                  </a:srgbClr>
                </a:solidFill>
              </a:rPr>
            </a:br>
            <a: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  <a:t>Волшебные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  <a:t>О животных </a:t>
            </a:r>
            <a:b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</a:br>
            <a: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  <a:t/>
            </a:r>
            <a:b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</a:br>
            <a: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  <a:t/>
            </a:r>
            <a:b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kern="0" dirty="0" smtClean="0">
              <a:solidFill>
                <a:srgbClr val="CAE2FF">
                  <a:lumMod val="50000"/>
                </a:srgb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kern="0" dirty="0" smtClean="0">
                <a:solidFill>
                  <a:srgbClr val="CAE2FF">
                    <a:lumMod val="50000"/>
                  </a:srgbClr>
                </a:solidFill>
              </a:rPr>
              <a:t>Бытовые </a:t>
            </a: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501008"/>
            <a:ext cx="2364482" cy="29989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91" y="275914"/>
            <a:ext cx="1800200" cy="2363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768" y="2348880"/>
            <a:ext cx="1472741" cy="2127293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923928" y="836712"/>
            <a:ext cx="1872208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851920" y="3501008"/>
            <a:ext cx="3158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08104" y="4797152"/>
            <a:ext cx="720080" cy="576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Дмитрий </a:t>
            </a:r>
            <a:r>
              <a:rPr lang="ru-RU" sz="2000" b="1" dirty="0" err="1" smtClean="0"/>
              <a:t>Наркисович</a:t>
            </a:r>
            <a:r>
              <a:rPr lang="ru-RU" sz="2000" b="1" dirty="0" smtClean="0"/>
              <a:t> </a:t>
            </a:r>
          </a:p>
          <a:p>
            <a:pPr eaLnBrk="0" hangingPunct="0"/>
            <a:r>
              <a:rPr lang="ru-RU" sz="2000" b="1" dirty="0" smtClean="0"/>
              <a:t>Мамин - Сибиряк  </a:t>
            </a:r>
          </a:p>
          <a:p>
            <a:pPr eaLnBrk="0" hangingPunct="0"/>
            <a:r>
              <a:rPr lang="ru-RU" sz="2000" b="1" dirty="0" smtClean="0"/>
              <a:t>родился в 1852 году</a:t>
            </a:r>
          </a:p>
          <a:p>
            <a:pPr eaLnBrk="0" hangingPunct="0"/>
            <a:r>
              <a:rPr lang="ru-RU" sz="2000" b="1" dirty="0" smtClean="0"/>
              <a:t> в заводском посёлке </a:t>
            </a:r>
          </a:p>
          <a:p>
            <a:pPr eaLnBrk="0" hangingPunct="0"/>
            <a:r>
              <a:rPr lang="ru-RU" sz="2000" b="1" dirty="0" smtClean="0"/>
              <a:t>близ Нижнего Тагила. </a:t>
            </a:r>
          </a:p>
          <a:p>
            <a:pPr eaLnBrk="0" hangingPunct="0"/>
            <a:r>
              <a:rPr lang="ru-RU" sz="2000" b="1" dirty="0" smtClean="0"/>
              <a:t>Рассказы и сказки </a:t>
            </a:r>
          </a:p>
          <a:p>
            <a:pPr eaLnBrk="0" hangingPunct="0"/>
            <a:r>
              <a:rPr lang="ru-RU" sz="2000" b="1" dirty="0" smtClean="0"/>
              <a:t> писателя связаны </a:t>
            </a:r>
          </a:p>
          <a:p>
            <a:pPr eaLnBrk="0" hangingPunct="0"/>
            <a:r>
              <a:rPr lang="ru-RU" sz="2000" b="1" dirty="0" smtClean="0"/>
              <a:t>с его романами </a:t>
            </a:r>
          </a:p>
          <a:p>
            <a:pPr eaLnBrk="0" hangingPunct="0"/>
            <a:r>
              <a:rPr lang="ru-RU" sz="2000" b="1" dirty="0" smtClean="0"/>
              <a:t>и повестями о </a:t>
            </a:r>
          </a:p>
          <a:p>
            <a:pPr eaLnBrk="0" hangingPunct="0"/>
            <a:r>
              <a:rPr lang="ru-RU" sz="2000" b="1" dirty="0" smtClean="0"/>
              <a:t>горнозаводском </a:t>
            </a:r>
          </a:p>
          <a:p>
            <a:pPr eaLnBrk="0" hangingPunct="0"/>
            <a:r>
              <a:rPr lang="ru-RU" sz="2000" b="1" dirty="0" smtClean="0"/>
              <a:t>Урале. </a:t>
            </a:r>
            <a:endParaRPr lang="ru-RU" sz="20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12875"/>
            <a:ext cx="3282950" cy="43195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/>
          <a:lstStyle/>
          <a:p>
            <a:pPr algn="r" eaLnBrk="0" hangingPunct="0"/>
            <a:r>
              <a:rPr lang="ru-RU" sz="2400" b="1" dirty="0" smtClean="0"/>
              <a:t>Самую широкую известность</a:t>
            </a:r>
            <a:br>
              <a:rPr lang="ru-RU" sz="2400" b="1" dirty="0" smtClean="0"/>
            </a:br>
            <a:r>
              <a:rPr lang="ru-RU" sz="2400" b="1" dirty="0" smtClean="0"/>
              <a:t>получили «</a:t>
            </a:r>
            <a:r>
              <a:rPr lang="ru-RU" sz="2400" b="1" dirty="0" err="1" smtClean="0"/>
              <a:t>Алёнушкины</a:t>
            </a:r>
            <a:r>
              <a:rPr lang="ru-RU" sz="2400" b="1" dirty="0" smtClean="0"/>
              <a:t> сказки», </a:t>
            </a:r>
            <a:br>
              <a:rPr lang="ru-RU" sz="2400" b="1" dirty="0" smtClean="0"/>
            </a:br>
            <a:r>
              <a:rPr lang="ru-RU" sz="2400" b="1" dirty="0" smtClean="0"/>
              <a:t>переведённые </a:t>
            </a:r>
            <a:br>
              <a:rPr lang="ru-RU" sz="2400" b="1" dirty="0" smtClean="0"/>
            </a:br>
            <a:r>
              <a:rPr lang="ru-RU" sz="2400" b="1" dirty="0" smtClean="0"/>
              <a:t>на многие языки мира. 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 eaLnBrk="0" hangingPunct="0"/>
            <a:r>
              <a:rPr lang="ru-RU" sz="2400" b="1" dirty="0">
                <a:solidFill>
                  <a:schemeClr val="tx1"/>
                </a:solidFill>
              </a:rPr>
              <a:t>Эти сказки писатель сочинял </a:t>
            </a:r>
          </a:p>
          <a:p>
            <a:pPr algn="just" eaLnBrk="0" hangingPunct="0"/>
            <a:r>
              <a:rPr lang="ru-RU" sz="2400" b="1" dirty="0">
                <a:solidFill>
                  <a:schemeClr val="tx1"/>
                </a:solidFill>
              </a:rPr>
              <a:t>для больной дочери, которую</a:t>
            </a:r>
          </a:p>
          <a:p>
            <a:pPr algn="just" eaLnBrk="0" hangingPunct="0"/>
            <a:r>
              <a:rPr lang="ru-RU" sz="2400" b="1" dirty="0">
                <a:solidFill>
                  <a:schemeClr val="tx1"/>
                </a:solidFill>
              </a:rPr>
              <a:t> он растил и воспитывал один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232025" cy="28797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81300"/>
            <a:ext cx="2039937" cy="31480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54192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377825"/>
            <a:ext cx="2076450" cy="293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536348"/>
            <a:ext cx="3333750" cy="3000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43" y="3036536"/>
            <a:ext cx="2209800" cy="33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2782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зайка</Template>
  <TotalTime>163</TotalTime>
  <Words>177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МБОУ «Андреевская основная общеобразовательная школа  Д.Н.Мамин-Сибиряк</vt:lpstr>
      <vt:lpstr>Чистоговорки </vt:lpstr>
      <vt:lpstr>Презентация PowerPoint</vt:lpstr>
      <vt:lpstr>Сказка – фольклорное или литературное произведение с элементами вымысла и фантастики.  </vt:lpstr>
      <vt:lpstr>Презентация PowerPoint</vt:lpstr>
      <vt:lpstr>                          Сказки   Волшебные    О животных    </vt:lpstr>
      <vt:lpstr>Презентация PowerPoint</vt:lpstr>
      <vt:lpstr>Самую широкую известность получили «Алёнушкины сказки»,  переведённые  на многие языки мира.  </vt:lpstr>
      <vt:lpstr>Презентация PowerPoint</vt:lpstr>
      <vt:lpstr>Презентация PowerPoint</vt:lpstr>
      <vt:lpstr>Словарная работа</vt:lpstr>
      <vt:lpstr> </vt:lpstr>
      <vt:lpstr>Домашнее задание</vt:lpstr>
      <vt:lpstr>Презентация PowerPoint</vt:lpstr>
      <vt:lpstr>Молодцы.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«Андреевская основная общеобразовательная школа  Д.Н.Мамин-Сибиряк</dc:title>
  <dc:creator>Никита</dc:creator>
  <cp:lastModifiedBy>Никита</cp:lastModifiedBy>
  <cp:revision>16</cp:revision>
  <dcterms:created xsi:type="dcterms:W3CDTF">2014-03-10T10:43:44Z</dcterms:created>
  <dcterms:modified xsi:type="dcterms:W3CDTF">2014-03-10T13:30:33Z</dcterms:modified>
</cp:coreProperties>
</file>