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7" r:id="rId3"/>
    <p:sldId id="258" r:id="rId4"/>
    <p:sldId id="264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DC7A2-F9DB-4E33-9165-84F6B24EBB31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292AA-6DCA-459E-9D0A-7A0EB593A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48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292AA-6DCA-459E-9D0A-7A0EB593ADA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44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_74d99_69ec8fea_XX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1412776"/>
            <a:ext cx="9144000" cy="1828800"/>
          </a:xfrm>
          <a:prstGeom prst="rect">
            <a:avLst/>
          </a:prstGeom>
        </p:spPr>
      </p:pic>
      <p:pic>
        <p:nvPicPr>
          <p:cNvPr id="10" name="Рисунок 9" descr="0_74d99_69ec8fea_XX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-387424"/>
            <a:ext cx="9144000" cy="1828800"/>
          </a:xfrm>
          <a:prstGeom prst="rect">
            <a:avLst/>
          </a:prstGeom>
        </p:spPr>
      </p:pic>
      <p:pic>
        <p:nvPicPr>
          <p:cNvPr id="8" name="Рисунок 7" descr="0_74d99_69ec8fea_XX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3212976"/>
            <a:ext cx="9144000" cy="1828800"/>
          </a:xfrm>
          <a:prstGeom prst="rect">
            <a:avLst/>
          </a:prstGeom>
        </p:spPr>
      </p:pic>
      <p:pic>
        <p:nvPicPr>
          <p:cNvPr id="7" name="Рисунок 6" descr="0_74d99_69ec8fea_XX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5029200"/>
            <a:ext cx="9144000" cy="1828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98DC7-4977-4DD1-B472-CBE4F2EF3C11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1C76-5F16-459B-A501-F688BFFC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1412776"/>
            <a:ext cx="54726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7200" dirty="0" smtClean="0">
              <a:solidFill>
                <a:prstClr val="black"/>
              </a:solidFill>
            </a:endParaRPr>
          </a:p>
          <a:p>
            <a:r>
              <a:rPr lang="ru-RU" sz="7200" dirty="0" smtClean="0">
                <a:solidFill>
                  <a:prstClr val="black"/>
                </a:solidFill>
              </a:rPr>
              <a:t>Буква </a:t>
            </a:r>
            <a:r>
              <a:rPr lang="ru-RU" sz="8800" dirty="0" smtClean="0"/>
              <a:t>Ф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0288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3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4" t="30973" r="7426" b="38419"/>
          <a:stretch/>
        </p:blipFill>
        <p:spPr bwMode="auto">
          <a:xfrm>
            <a:off x="1979712" y="4005064"/>
            <a:ext cx="561662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39652" y="9558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и повтори скороговорку.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2" y="1042356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Феофана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Митрофаныча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три сына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Феофаныча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55446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Найди и соедини половинки слов.</a:t>
            </a:r>
          </a:p>
          <a:p>
            <a:endParaRPr lang="ru-RU" sz="2800" i="1" dirty="0" smtClean="0"/>
          </a:p>
          <a:p>
            <a:r>
              <a:rPr lang="ru-RU" sz="2800" dirty="0" smtClean="0"/>
              <a:t>Фон       </a:t>
            </a:r>
            <a:r>
              <a:rPr lang="ru-RU" sz="2800" dirty="0" err="1" smtClean="0"/>
              <a:t>коф</a:t>
            </a:r>
            <a:r>
              <a:rPr lang="ru-RU" sz="2800" dirty="0" smtClean="0"/>
              <a:t>        </a:t>
            </a:r>
            <a:r>
              <a:rPr lang="ru-RU" sz="2800" dirty="0" err="1" smtClean="0"/>
              <a:t>фан</a:t>
            </a:r>
            <a:r>
              <a:rPr lang="ru-RU" sz="2800" dirty="0" smtClean="0"/>
              <a:t>      </a:t>
            </a:r>
            <a:r>
              <a:rPr lang="ru-RU" sz="2800" dirty="0" err="1" smtClean="0"/>
              <a:t>фо</a:t>
            </a:r>
            <a:r>
              <a:rPr lang="ru-RU" sz="2800" dirty="0" smtClean="0"/>
              <a:t>         фи</a:t>
            </a:r>
          </a:p>
          <a:p>
            <a:r>
              <a:rPr lang="ru-RU" sz="2800" dirty="0" smtClean="0"/>
              <a:t>Та           тик         </a:t>
            </a:r>
            <a:r>
              <a:rPr lang="ru-RU" sz="2800" dirty="0" err="1" smtClean="0"/>
              <a:t>тан</a:t>
            </a:r>
            <a:r>
              <a:rPr lang="ru-RU" sz="2800" dirty="0" smtClean="0"/>
              <a:t>       ник        кус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3501008"/>
            <a:ext cx="60707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Вставь букву Ф или В, сделай анализ слов, поставь ударение.</a:t>
            </a:r>
          </a:p>
          <a:p>
            <a:r>
              <a:rPr lang="ru-RU" dirty="0" smtClean="0"/>
              <a:t>      </a:t>
            </a:r>
            <a:r>
              <a:rPr lang="ru-RU" sz="4400" dirty="0" smtClean="0"/>
              <a:t>ото       </a:t>
            </a:r>
            <a:r>
              <a:rPr lang="ru-RU" sz="4400" dirty="0" err="1" smtClean="0"/>
              <a:t>иник</a:t>
            </a:r>
            <a:r>
              <a:rPr lang="ru-RU" sz="4400" dirty="0" smtClean="0"/>
              <a:t>       бук   ы</a:t>
            </a:r>
          </a:p>
          <a:p>
            <a:r>
              <a:rPr lang="ru-RU" sz="4400" dirty="0" smtClean="0"/>
              <a:t>   </a:t>
            </a:r>
            <a:r>
              <a:rPr lang="ru-RU" sz="4400" dirty="0" err="1" smtClean="0"/>
              <a:t>оин</a:t>
            </a:r>
            <a:r>
              <a:rPr lang="ru-RU" sz="4400" dirty="0" smtClean="0"/>
              <a:t>      </a:t>
            </a:r>
            <a:r>
              <a:rPr lang="ru-RU" sz="4400" dirty="0" err="1" smtClean="0"/>
              <a:t>инт</a:t>
            </a:r>
            <a:r>
              <a:rPr lang="ru-RU" sz="4400" dirty="0" smtClean="0"/>
              <a:t>          со    </a:t>
            </a:r>
            <a:r>
              <a:rPr lang="ru-RU" sz="4400" dirty="0" err="1" smtClean="0"/>
              <a:t>ок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3112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493738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43112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4979597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43112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966727" y="4979597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95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55446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Найди и соедини половинки слов.</a:t>
            </a:r>
          </a:p>
          <a:p>
            <a:endParaRPr lang="ru-RU" sz="2800" i="1" dirty="0" smtClean="0"/>
          </a:p>
          <a:p>
            <a:r>
              <a:rPr lang="ru-RU" sz="2800" dirty="0"/>
              <a:t>ф</a:t>
            </a:r>
            <a:r>
              <a:rPr lang="ru-RU" sz="2800" dirty="0" smtClean="0"/>
              <a:t>он       </a:t>
            </a:r>
            <a:r>
              <a:rPr lang="ru-RU" sz="2800" dirty="0" err="1" smtClean="0"/>
              <a:t>коф</a:t>
            </a:r>
            <a:r>
              <a:rPr lang="ru-RU" sz="2800" dirty="0" smtClean="0"/>
              <a:t>        </a:t>
            </a:r>
            <a:r>
              <a:rPr lang="ru-RU" sz="2800" dirty="0" err="1" smtClean="0"/>
              <a:t>фан</a:t>
            </a:r>
            <a:r>
              <a:rPr lang="ru-RU" sz="2800" dirty="0" smtClean="0"/>
              <a:t>      </a:t>
            </a:r>
            <a:r>
              <a:rPr lang="ru-RU" sz="2800" dirty="0" err="1" smtClean="0"/>
              <a:t>фо</a:t>
            </a:r>
            <a:r>
              <a:rPr lang="ru-RU" sz="2800" dirty="0" smtClean="0"/>
              <a:t>         фи</a:t>
            </a:r>
          </a:p>
          <a:p>
            <a:r>
              <a:rPr lang="ru-RU" sz="2800" dirty="0" err="1"/>
              <a:t>т</a:t>
            </a:r>
            <a:r>
              <a:rPr lang="ru-RU" sz="2800" dirty="0" err="1" smtClean="0"/>
              <a:t>ан</a:t>
            </a:r>
            <a:r>
              <a:rPr lang="ru-RU" sz="2800" dirty="0" smtClean="0"/>
              <a:t>         та           тик       кус        </a:t>
            </a:r>
            <a:r>
              <a:rPr lang="ru-RU" sz="2800" dirty="0" smtClean="0"/>
              <a:t>кус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3501008"/>
            <a:ext cx="60707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Вставь букву Ф или В, сделай анализ слов, поставь ударение.</a:t>
            </a:r>
          </a:p>
          <a:p>
            <a:r>
              <a:rPr lang="ru-RU" dirty="0" smtClean="0"/>
              <a:t>  </a:t>
            </a:r>
            <a:r>
              <a:rPr lang="ru-RU" sz="4400" dirty="0" smtClean="0"/>
              <a:t> </a:t>
            </a:r>
            <a:r>
              <a:rPr lang="ru-RU" sz="4400" dirty="0" smtClean="0"/>
              <a:t>фото    финик       буквы</a:t>
            </a:r>
            <a:endParaRPr lang="ru-RU" sz="4400" dirty="0" smtClean="0"/>
          </a:p>
          <a:p>
            <a:r>
              <a:rPr lang="ru-RU" sz="4400" dirty="0" smtClean="0"/>
              <a:t>  </a:t>
            </a:r>
            <a:r>
              <a:rPr lang="ru-RU" sz="4400" dirty="0" smtClean="0"/>
              <a:t>воин      винт        совок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8299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26064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Ребусы</a:t>
            </a:r>
            <a:endParaRPr lang="ru-RU" sz="4800" b="1" dirty="0"/>
          </a:p>
        </p:txBody>
      </p:sp>
      <p:pic>
        <p:nvPicPr>
          <p:cNvPr id="4" name="Picture 2" descr="C:\Users\Елена\Desktop\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20" t="44724" r="7169" b="47870"/>
          <a:stretch/>
        </p:blipFill>
        <p:spPr bwMode="auto">
          <a:xfrm>
            <a:off x="2384330" y="1448451"/>
            <a:ext cx="388843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Елена\Desktop\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t="58929" r="58798" b="33732"/>
          <a:stretch/>
        </p:blipFill>
        <p:spPr bwMode="auto">
          <a:xfrm>
            <a:off x="2960394" y="2709946"/>
            <a:ext cx="2736304" cy="78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Елена\Desktop\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59" t="54150" r="5358" b="33732"/>
          <a:stretch/>
        </p:blipFill>
        <p:spPr bwMode="auto">
          <a:xfrm>
            <a:off x="2458668" y="3933056"/>
            <a:ext cx="407702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4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26064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Ребусы</a:t>
            </a:r>
            <a:endParaRPr lang="ru-RU" sz="4800" b="1" dirty="0"/>
          </a:p>
        </p:txBody>
      </p:sp>
      <p:pic>
        <p:nvPicPr>
          <p:cNvPr id="4" name="Picture 2" descr="C:\Users\Елена\Desktop\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20" t="44724" r="7169" b="47870"/>
          <a:stretch/>
        </p:blipFill>
        <p:spPr bwMode="auto">
          <a:xfrm>
            <a:off x="2384330" y="1302741"/>
            <a:ext cx="388843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Елена\Desktop\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t="58929" r="58798" b="33732"/>
          <a:stretch/>
        </p:blipFill>
        <p:spPr bwMode="auto">
          <a:xfrm>
            <a:off x="2489215" y="2557607"/>
            <a:ext cx="2736304" cy="78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Елена\Desktop\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59" t="54150" r="5358" b="33732"/>
          <a:stretch/>
        </p:blipFill>
        <p:spPr bwMode="auto">
          <a:xfrm>
            <a:off x="2458668" y="3933056"/>
            <a:ext cx="407702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988" y="2121259"/>
            <a:ext cx="96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фокусы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03410" y="340958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фасоль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5359578"/>
            <a:ext cx="1152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домофон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5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esktop\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" t="66951" r="41431" b="3213"/>
          <a:stretch/>
        </p:blipFill>
        <p:spPr bwMode="auto">
          <a:xfrm>
            <a:off x="2051720" y="764704"/>
            <a:ext cx="632553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60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700808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Молодцы!</a:t>
            </a:r>
          </a:p>
          <a:p>
            <a:r>
              <a:rPr lang="ru-RU" sz="4000" i="1" dirty="0" smtClean="0"/>
              <a:t> У нас всё получилось!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4854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104</Words>
  <Application>Microsoft Office PowerPoint</Application>
  <PresentationFormat>Экран (4:3)</PresentationFormat>
  <Paragraphs>26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Елена</cp:lastModifiedBy>
  <cp:revision>13</cp:revision>
  <dcterms:created xsi:type="dcterms:W3CDTF">2012-02-13T15:21:59Z</dcterms:created>
  <dcterms:modified xsi:type="dcterms:W3CDTF">2014-07-11T08:33:28Z</dcterms:modified>
</cp:coreProperties>
</file>