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  <p:sldMasterId id="2147483751" r:id="rId8"/>
    <p:sldMasterId id="2147483764" r:id="rId9"/>
    <p:sldMasterId id="2147483777" r:id="rId10"/>
    <p:sldMasterId id="2147483790" r:id="rId11"/>
    <p:sldMasterId id="2147483816" r:id="rId12"/>
    <p:sldMasterId id="2147483829" r:id="rId13"/>
    <p:sldMasterId id="2147483842" r:id="rId14"/>
    <p:sldMasterId id="2147483855" r:id="rId15"/>
  </p:sldMasterIdLst>
  <p:sldIdLst>
    <p:sldId id="258" r:id="rId16"/>
    <p:sldId id="260" r:id="rId17"/>
    <p:sldId id="262" r:id="rId18"/>
    <p:sldId id="264" r:id="rId19"/>
    <p:sldId id="266" r:id="rId20"/>
    <p:sldId id="270" r:id="rId21"/>
    <p:sldId id="271" r:id="rId22"/>
    <p:sldId id="272" r:id="rId23"/>
    <p:sldId id="275" r:id="rId24"/>
    <p:sldId id="276" r:id="rId25"/>
    <p:sldId id="278" r:id="rId26"/>
    <p:sldId id="282" r:id="rId27"/>
    <p:sldId id="284" r:id="rId28"/>
    <p:sldId id="286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48F91-7994-477C-AD22-DF9BF0431F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4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21B0-1988-4660-9666-D739C4518B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598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9D65-383A-459D-B267-BC2F09C5A9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409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9643-0BB5-4187-9AC2-EAE214DA0C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820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FB57D-FBF5-4D68-9527-FDA80CA490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4983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B77F-79FB-45A6-8197-CCE8FF836B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744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A1EAF-2410-4787-99E3-C1FE199B64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336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9E0F1-6298-4F94-BA9D-8770FDEBCE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687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21B0-1988-4660-9666-D739C4518B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244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4B5B-A92E-4487-98F3-0738787215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97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6502B-57EF-437C-ACB2-F30D956157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526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48F91-7994-477C-AD22-DF9BF0431F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3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4B5B-A92E-4487-98F3-0738787215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963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E265-CE3B-4C61-A7EF-51D27E9BA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900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18F1-7F89-41E7-B85B-4CEFF01D57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522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9D65-383A-459D-B267-BC2F09C5A9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3704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9643-0BB5-4187-9AC2-EAE214DA0C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740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FB57D-FBF5-4D68-9527-FDA80CA490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95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B77F-79FB-45A6-8197-CCE8FF836B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162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A1EAF-2410-4787-99E3-C1FE199B64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438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9E0F1-6298-4F94-BA9D-8770FDEBCE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656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21B0-1988-4660-9666-D739C4518B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067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4B5B-A92E-4487-98F3-0738787215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45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6502B-57EF-437C-ACB2-F30D956157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282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6502B-57EF-437C-ACB2-F30D956157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9832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48F91-7994-477C-AD22-DF9BF0431F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174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E265-CE3B-4C61-A7EF-51D27E9BA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073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18F1-7F89-41E7-B85B-4CEFF01D57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588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9D65-383A-459D-B267-BC2F09C5A9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009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9643-0BB5-4187-9AC2-EAE214DA0C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552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FB57D-FBF5-4D68-9527-FDA80CA490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4254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B77F-79FB-45A6-8197-CCE8FF836B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568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A1EAF-2410-4787-99E3-C1FE199B64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0784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9E0F1-6298-4F94-BA9D-8770FDEBCE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85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48F91-7994-477C-AD22-DF9BF0431F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749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21B0-1988-4660-9666-D739C4518B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0772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4B5B-A92E-4487-98F3-0738787215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282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6502B-57EF-437C-ACB2-F30D956157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514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48F91-7994-477C-AD22-DF9BF0431F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5377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E265-CE3B-4C61-A7EF-51D27E9BA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93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18F1-7F89-41E7-B85B-4CEFF01D57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8328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9D65-383A-459D-B267-BC2F09C5A9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2938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9643-0BB5-4187-9AC2-EAE214DA0C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375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FB57D-FBF5-4D68-9527-FDA80CA490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86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B77F-79FB-45A6-8197-CCE8FF836B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82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E265-CE3B-4C61-A7EF-51D27E9BA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3665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A1EAF-2410-4787-99E3-C1FE199B64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555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9E0F1-6298-4F94-BA9D-8770FDEBCE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720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21B0-1988-4660-9666-D739C4518B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47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4B5B-A92E-4487-98F3-0738787215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278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6502B-57EF-437C-ACB2-F30D956157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738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48F91-7994-477C-AD22-DF9BF0431F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442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E265-CE3B-4C61-A7EF-51D27E9BA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0916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18F1-7F89-41E7-B85B-4CEFF01D57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5884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9D65-383A-459D-B267-BC2F09C5A9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4192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9643-0BB5-4187-9AC2-EAE214DA0C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1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18F1-7F89-41E7-B85B-4CEFF01D57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9570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FB57D-FBF5-4D68-9527-FDA80CA490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8020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B77F-79FB-45A6-8197-CCE8FF836B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4417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A1EAF-2410-4787-99E3-C1FE199B64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3130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9E0F1-6298-4F94-BA9D-8770FDEBCE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4992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21B0-1988-4660-9666-D739C4518B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6233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4B5B-A92E-4487-98F3-0738787215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1310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6502B-57EF-437C-ACB2-F30D956157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9222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48F91-7994-477C-AD22-DF9BF0431F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725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E265-CE3B-4C61-A7EF-51D27E9BA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7960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18F1-7F89-41E7-B85B-4CEFF01D57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18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9D65-383A-459D-B267-BC2F09C5A9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1972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9D65-383A-459D-B267-BC2F09C5A9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6474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9643-0BB5-4187-9AC2-EAE214DA0C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6930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FB57D-FBF5-4D68-9527-FDA80CA490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5343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B77F-79FB-45A6-8197-CCE8FF836B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8884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A1EAF-2410-4787-99E3-C1FE199B64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3139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9E0F1-6298-4F94-BA9D-8770FDEBCE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8778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21B0-1988-4660-9666-D739C4518B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8645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4B5B-A92E-4487-98F3-0738787215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7470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6502B-57EF-437C-ACB2-F30D956157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5890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48F91-7994-477C-AD22-DF9BF0431F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26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9643-0BB5-4187-9AC2-EAE214DA0C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064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E265-CE3B-4C61-A7EF-51D27E9BA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1839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18F1-7F89-41E7-B85B-4CEFF01D57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0449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9D65-383A-459D-B267-BC2F09C5A9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5756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9643-0BB5-4187-9AC2-EAE214DA0C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5091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FB57D-FBF5-4D68-9527-FDA80CA490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3457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B77F-79FB-45A6-8197-CCE8FF836B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7424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A1EAF-2410-4787-99E3-C1FE199B64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0003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9E0F1-6298-4F94-BA9D-8770FDEBCE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74609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21B0-1988-4660-9666-D739C4518B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2293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4B5B-A92E-4487-98F3-0738787215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89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FB57D-FBF5-4D68-9527-FDA80CA490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7994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6502B-57EF-437C-ACB2-F30D956157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69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B77F-79FB-45A6-8197-CCE8FF836B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8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E265-CE3B-4C61-A7EF-51D27E9BA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16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A1EAF-2410-4787-99E3-C1FE199B64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89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9E0F1-6298-4F94-BA9D-8770FDEBCE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22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21B0-1988-4660-9666-D739C4518B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00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4B5B-A92E-4487-98F3-0738787215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76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6502B-57EF-437C-ACB2-F30D956157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80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48F91-7994-477C-AD22-DF9BF0431F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40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E265-CE3B-4C61-A7EF-51D27E9BA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98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18F1-7F89-41E7-B85B-4CEFF01D57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14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9D65-383A-459D-B267-BC2F09C5A9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94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9643-0BB5-4187-9AC2-EAE214DA0C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4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18F1-7F89-41E7-B85B-4CEFF01D57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06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FB57D-FBF5-4D68-9527-FDA80CA490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029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B77F-79FB-45A6-8197-CCE8FF836B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01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A1EAF-2410-4787-99E3-C1FE199B64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9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9E0F1-6298-4F94-BA9D-8770FDEBCE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24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21B0-1988-4660-9666-D739C4518B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871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4B5B-A92E-4487-98F3-0738787215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8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6502B-57EF-437C-ACB2-F30D956157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071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48F91-7994-477C-AD22-DF9BF0431F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96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E265-CE3B-4C61-A7EF-51D27E9BA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69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18F1-7F89-41E7-B85B-4CEFF01D57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2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9D65-383A-459D-B267-BC2F09C5A9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38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9D65-383A-459D-B267-BC2F09C5A9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181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9643-0BB5-4187-9AC2-EAE214DA0C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936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FB57D-FBF5-4D68-9527-FDA80CA490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523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B77F-79FB-45A6-8197-CCE8FF836B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169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A1EAF-2410-4787-99E3-C1FE199B64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853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9E0F1-6298-4F94-BA9D-8770FDEBCE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646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21B0-1988-4660-9666-D739C4518B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669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4B5B-A92E-4487-98F3-0738787215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72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6502B-57EF-437C-ACB2-F30D956157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258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48F91-7994-477C-AD22-DF9BF0431F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1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9643-0BB5-4187-9AC2-EAE214DA0C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46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E265-CE3B-4C61-A7EF-51D27E9BA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833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18F1-7F89-41E7-B85B-4CEFF01D57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036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9D65-383A-459D-B267-BC2F09C5A9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841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9643-0BB5-4187-9AC2-EAE214DA0C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658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FB57D-FBF5-4D68-9527-FDA80CA490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2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B77F-79FB-45A6-8197-CCE8FF836B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433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A1EAF-2410-4787-99E3-C1FE199B64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00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9E0F1-6298-4F94-BA9D-8770FDEBCE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42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21B0-1988-4660-9666-D739C4518B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03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4B5B-A92E-4487-98F3-0738787215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6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FB57D-FBF5-4D68-9527-FDA80CA490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915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6502B-57EF-437C-ACB2-F30D956157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25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48F91-7994-477C-AD22-DF9BF0431F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743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E265-CE3B-4C61-A7EF-51D27E9BA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577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18F1-7F89-41E7-B85B-4CEFF01D57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9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9D65-383A-459D-B267-BC2F09C5A9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47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9643-0BB5-4187-9AC2-EAE214DA0C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199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FB57D-FBF5-4D68-9527-FDA80CA490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358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B77F-79FB-45A6-8197-CCE8FF836B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450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A1EAF-2410-4787-99E3-C1FE199B64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801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9E0F1-6298-4F94-BA9D-8770FDEBCE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2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B77F-79FB-45A6-8197-CCE8FF836B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366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21B0-1988-4660-9666-D739C4518B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018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4B5B-A92E-4487-98F3-0738787215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123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6502B-57EF-437C-ACB2-F30D956157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272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48F91-7994-477C-AD22-DF9BF0431F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41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E265-CE3B-4C61-A7EF-51D27E9BA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631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18F1-7F89-41E7-B85B-4CEFF01D57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067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9D65-383A-459D-B267-BC2F09C5A9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945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9643-0BB5-4187-9AC2-EAE214DA0C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15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FB57D-FBF5-4D68-9527-FDA80CA490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592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B77F-79FB-45A6-8197-CCE8FF836B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2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A1EAF-2410-4787-99E3-C1FE199B64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527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A1EAF-2410-4787-99E3-C1FE199B64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566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9E0F1-6298-4F94-BA9D-8770FDEBCE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647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21B0-1988-4660-9666-D739C4518B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413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4B5B-A92E-4487-98F3-0738787215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9848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6502B-57EF-437C-ACB2-F30D956157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612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48F91-7994-477C-AD22-DF9BF0431F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402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E265-CE3B-4C61-A7EF-51D27E9BA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256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18F1-7F89-41E7-B85B-4CEFF01D57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57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9D65-383A-459D-B267-BC2F09C5A9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825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9643-0BB5-4187-9AC2-EAE214DA0C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3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9E0F1-6298-4F94-BA9D-8770FDEBCE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607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FB57D-FBF5-4D68-9527-FDA80CA490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905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B77F-79FB-45A6-8197-CCE8FF836B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671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A1EAF-2410-4787-99E3-C1FE199B64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233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9E0F1-6298-4F94-BA9D-8770FDEBCE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508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21B0-1988-4660-9666-D739C4518B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033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4B5B-A92E-4487-98F3-0738787215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690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6502B-57EF-437C-ACB2-F30D956157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891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48F91-7994-477C-AD22-DF9BF0431F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205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E265-CE3B-4C61-A7EF-51D27E9BA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476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18F1-7F89-41E7-B85B-4CEFF01D57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8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06B84-687B-4C53-A3E6-40D3CE7F66A5}" type="slidenum">
              <a:rPr lang="ru-RU">
                <a:solidFill>
                  <a:prstClr val="black">
                    <a:tint val="75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0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06B84-687B-4C53-A3E6-40D3CE7F66A5}" type="slidenum">
              <a:rPr lang="ru-RU">
                <a:solidFill>
                  <a:prstClr val="black">
                    <a:tint val="75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33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06B84-687B-4C53-A3E6-40D3CE7F66A5}" type="slidenum">
              <a:rPr lang="ru-RU">
                <a:solidFill>
                  <a:prstClr val="black">
                    <a:tint val="75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06B84-687B-4C53-A3E6-40D3CE7F66A5}" type="slidenum">
              <a:rPr lang="ru-RU">
                <a:solidFill>
                  <a:prstClr val="black">
                    <a:tint val="75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95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06B84-687B-4C53-A3E6-40D3CE7F66A5}" type="slidenum">
              <a:rPr lang="ru-RU">
                <a:solidFill>
                  <a:prstClr val="black">
                    <a:tint val="75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16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06B84-687B-4C53-A3E6-40D3CE7F66A5}" type="slidenum">
              <a:rPr lang="ru-RU">
                <a:solidFill>
                  <a:prstClr val="black">
                    <a:tint val="75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59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06B84-687B-4C53-A3E6-40D3CE7F66A5}" type="slidenum">
              <a:rPr lang="ru-RU">
                <a:solidFill>
                  <a:prstClr val="black">
                    <a:tint val="75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29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06B84-687B-4C53-A3E6-40D3CE7F66A5}" type="slidenum">
              <a:rPr lang="ru-RU">
                <a:solidFill>
                  <a:prstClr val="black">
                    <a:tint val="75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6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06B84-687B-4C53-A3E6-40D3CE7F66A5}" type="slidenum">
              <a:rPr lang="ru-RU">
                <a:solidFill>
                  <a:prstClr val="black">
                    <a:tint val="75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3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06B84-687B-4C53-A3E6-40D3CE7F66A5}" type="slidenum">
              <a:rPr lang="ru-RU">
                <a:solidFill>
                  <a:prstClr val="black">
                    <a:tint val="75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83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06B84-687B-4C53-A3E6-40D3CE7F66A5}" type="slidenum">
              <a:rPr lang="ru-RU">
                <a:solidFill>
                  <a:prstClr val="black">
                    <a:tint val="75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27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06B84-687B-4C53-A3E6-40D3CE7F66A5}" type="slidenum">
              <a:rPr lang="ru-RU">
                <a:solidFill>
                  <a:prstClr val="black">
                    <a:tint val="75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2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06B84-687B-4C53-A3E6-40D3CE7F66A5}" type="slidenum">
              <a:rPr lang="ru-RU">
                <a:solidFill>
                  <a:prstClr val="black">
                    <a:tint val="75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06B84-687B-4C53-A3E6-40D3CE7F66A5}" type="slidenum">
              <a:rPr lang="ru-RU">
                <a:solidFill>
                  <a:prstClr val="black">
                    <a:tint val="75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7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06B84-687B-4C53-A3E6-40D3CE7F66A5}" type="slidenum">
              <a:rPr lang="ru-RU">
                <a:solidFill>
                  <a:prstClr val="black">
                    <a:tint val="75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3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25"/>
          </a:xfrm>
        </p:spPr>
        <p:txBody>
          <a:bodyPr/>
          <a:lstStyle/>
          <a:p>
            <a:r>
              <a:rPr lang="ru-RU" sz="2000" smtClean="0">
                <a:latin typeface="Arial" charset="0"/>
                <a:cs typeface="Arial" charset="0"/>
              </a:rPr>
              <a:t/>
            </a:r>
            <a:br>
              <a:rPr lang="ru-RU" sz="2000" smtClean="0">
                <a:latin typeface="Arial" charset="0"/>
                <a:cs typeface="Arial" charset="0"/>
              </a:rPr>
            </a:br>
            <a:endParaRPr lang="ru-RU" sz="2000" smtClean="0">
              <a:latin typeface="Arial" charset="0"/>
              <a:cs typeface="Arial" charset="0"/>
            </a:endParaRPr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357438"/>
            <a:ext cx="6500812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250104" y="142852"/>
            <a:ext cx="9394104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муниципальное казённое</a:t>
            </a:r>
            <a:b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дошкольное образовательное </a:t>
            </a:r>
            <a:b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учреждение «Детский сад № 117»           города Кирова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C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7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0000CC"/>
                </a:solidFill>
                <a:latin typeface="Arial" charset="0"/>
                <a:cs typeface="Arial" charset="0"/>
              </a:rPr>
              <a:t>Утренняя гимнастика, НОД по физической культуре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496855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47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92128"/>
            <a:ext cx="623503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3500438" y="500063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3317" name="Прямоугольник 9"/>
          <p:cNvSpPr>
            <a:spLocks noChangeArrowheads="1"/>
          </p:cNvSpPr>
          <p:nvPr/>
        </p:nvSpPr>
        <p:spPr bwMode="auto">
          <a:xfrm>
            <a:off x="357188" y="214313"/>
            <a:ext cx="84296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00FF"/>
                </a:solidFill>
                <a:latin typeface="Arial" charset="0"/>
              </a:rPr>
              <a:t>Организация  физкультурного  уголка  в детском саду</a:t>
            </a:r>
          </a:p>
        </p:txBody>
      </p:sp>
    </p:spTree>
    <p:extLst>
      <p:ext uri="{BB962C8B-B14F-4D97-AF65-F5344CB8AC3E}">
        <p14:creationId xmlns:p14="http://schemas.microsoft.com/office/powerpoint/2010/main" val="23558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7" y="1340768"/>
            <a:ext cx="40005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786188"/>
            <a:ext cx="414337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357188" y="0"/>
            <a:ext cx="8572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00FF"/>
                </a:solidFill>
                <a:latin typeface="Arial" charset="0"/>
              </a:rPr>
              <a:t>Игровые упражнения, подвижные игры на прогулке</a:t>
            </a:r>
          </a:p>
        </p:txBody>
      </p:sp>
    </p:spTree>
    <p:extLst>
      <p:ext uri="{BB962C8B-B14F-4D97-AF65-F5344CB8AC3E}">
        <p14:creationId xmlns:p14="http://schemas.microsoft.com/office/powerpoint/2010/main" val="15184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  <a:latin typeface="Arial" charset="0"/>
              </a:rPr>
              <a:t>Четвертый этап</a:t>
            </a:r>
            <a:br>
              <a:rPr lang="ru-RU" sz="3600" b="1" smtClean="0">
                <a:solidFill>
                  <a:srgbClr val="C00000"/>
                </a:solidFill>
                <a:latin typeface="Arial" charset="0"/>
              </a:rPr>
            </a:br>
            <a:r>
              <a:rPr lang="ru-RU" sz="3600" b="1" smtClean="0">
                <a:solidFill>
                  <a:srgbClr val="0000CC"/>
                </a:solidFill>
                <a:latin typeface="Arial" charset="0"/>
              </a:rPr>
              <a:t>Итог проекта</a:t>
            </a:r>
            <a:endParaRPr lang="ru-RU" sz="3600" b="1" smtClean="0">
              <a:solidFill>
                <a:srgbClr val="0000CC"/>
              </a:solidFill>
            </a:endParaRPr>
          </a:p>
        </p:txBody>
      </p:sp>
      <p:graphicFrame>
        <p:nvGraphicFramePr>
          <p:cNvPr id="20483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47675" y="2030413"/>
          <a:ext cx="8189913" cy="415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иаграмма" r:id="rId3" imgW="11791827" imgH="5972280" progId="MSGraph.Chart.8">
                  <p:embed followColorScheme="full"/>
                </p:oleObj>
              </mc:Choice>
              <mc:Fallback>
                <p:oleObj name="Диаграмма" r:id="rId3" imgW="11791827" imgH="59722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2030413"/>
                        <a:ext cx="8189913" cy="415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64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  <a:latin typeface="Arial" charset="0"/>
              </a:rPr>
              <a:t>Четвертый этап</a:t>
            </a:r>
            <a:br>
              <a:rPr lang="ru-RU" sz="3600" b="1" smtClean="0">
                <a:solidFill>
                  <a:srgbClr val="C00000"/>
                </a:solidFill>
                <a:latin typeface="Arial" charset="0"/>
              </a:rPr>
            </a:br>
            <a:r>
              <a:rPr lang="ru-RU" sz="3600" b="1" smtClean="0">
                <a:solidFill>
                  <a:srgbClr val="0000CC"/>
                </a:solidFill>
                <a:latin typeface="Arial" charset="0"/>
              </a:rPr>
              <a:t>Итог проекта</a:t>
            </a:r>
            <a:endParaRPr lang="ru-RU" sz="3600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smtClean="0">
                <a:solidFill>
                  <a:srgbClr val="0000CC"/>
                </a:solidFill>
              </a:rPr>
              <a:t>1.Анализ заболеваемости детей группы на начало и конец года</a:t>
            </a:r>
          </a:p>
          <a:p>
            <a:pPr>
              <a:buFont typeface="Arial" charset="0"/>
              <a:buNone/>
            </a:pPr>
            <a:r>
              <a:rPr lang="ru-RU" sz="2800" b="1" smtClean="0">
                <a:solidFill>
                  <a:srgbClr val="0000CC"/>
                </a:solidFill>
              </a:rPr>
              <a:t>2.Анализ предметно-развивающей среды группы по теме проекта</a:t>
            </a:r>
          </a:p>
          <a:p>
            <a:pPr>
              <a:buFont typeface="Arial" charset="0"/>
              <a:buNone/>
            </a:pPr>
            <a:r>
              <a:rPr lang="ru-RU" sz="2800" b="1" smtClean="0">
                <a:solidFill>
                  <a:srgbClr val="0000CC"/>
                </a:solidFill>
              </a:rPr>
              <a:t>3.Анализ результатов мониторинга образовательного процесса по областям «Здоровье» и «Физическая культура»</a:t>
            </a:r>
          </a:p>
          <a:p>
            <a:pPr>
              <a:buFont typeface="Arial" charset="0"/>
              <a:buNone/>
            </a:pPr>
            <a:r>
              <a:rPr lang="ru-RU" sz="2800" b="1" smtClean="0">
                <a:solidFill>
                  <a:srgbClr val="0000CC"/>
                </a:solidFill>
              </a:rPr>
              <a:t>4.Выставка «Папа, Мама, Я – спортивная семья!»</a:t>
            </a:r>
          </a:p>
          <a:p>
            <a:pPr>
              <a:buFont typeface="Arial" charset="0"/>
              <a:buNone/>
            </a:pPr>
            <a:r>
              <a:rPr lang="ru-RU" sz="2800" b="1" smtClean="0">
                <a:solidFill>
                  <a:srgbClr val="0000CC"/>
                </a:solidFill>
              </a:rPr>
              <a:t>5.Итоговое мероприятие с участием родителей «Папа, мама, я - спортивная семья!»</a:t>
            </a:r>
          </a:p>
          <a:p>
            <a:pPr>
              <a:buFont typeface="Arial" charset="0"/>
              <a:buNone/>
            </a:pPr>
            <a:endParaRPr lang="ru-RU" sz="280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1196975"/>
            <a:ext cx="8229600" cy="2446338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7114920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ru-RU" sz="2000" smtClean="0">
                <a:latin typeface="Arial" charset="0"/>
                <a:cs typeface="Arial" charset="0"/>
              </a:rPr>
              <a:t/>
            </a:r>
            <a:br>
              <a:rPr lang="ru-RU" sz="2000" smtClean="0">
                <a:latin typeface="Arial" charset="0"/>
                <a:cs typeface="Arial" charset="0"/>
              </a:rPr>
            </a:br>
            <a:endParaRPr lang="ru-RU" sz="2000" smtClean="0"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38" y="5286375"/>
            <a:ext cx="756443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2-я младшая группа «Полянка»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2013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71546"/>
            <a:ext cx="8479244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«Расти здоровым,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малыш!»</a:t>
            </a:r>
            <a:endParaRPr lang="ru-RU" sz="6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116013" y="981075"/>
            <a:ext cx="1460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392363" y="188912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714375" y="334383"/>
            <a:ext cx="80724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Норсеева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Екатерина Викторовна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8795" y="142852"/>
            <a:ext cx="519187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Автор </a:t>
            </a:r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проекта</a:t>
            </a:r>
            <a:endParaRPr lang="ru-RU" sz="5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2285992"/>
            <a:ext cx="471490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2659" y="3312974"/>
            <a:ext cx="4824141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" charset="0"/>
              </a:rPr>
              <a:t>воспитатель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rial" charset="0"/>
              </a:rPr>
              <a:t>стаж работы 2 года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90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50825" y="500063"/>
            <a:ext cx="8713788" cy="1500187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Вид проекта -</a:t>
            </a:r>
            <a:r>
              <a:rPr lang="ru-RU" sz="3600" b="1" smtClean="0">
                <a:solidFill>
                  <a:srgbClr val="0000CC"/>
                </a:solidFill>
                <a:latin typeface="Arial" charset="0"/>
                <a:cs typeface="Arial" charset="0"/>
              </a:rPr>
              <a:t/>
            </a:r>
            <a:br>
              <a:rPr lang="ru-RU" sz="3600" b="1" smtClean="0">
                <a:solidFill>
                  <a:srgbClr val="0000CC"/>
                </a:solidFill>
                <a:latin typeface="Arial" charset="0"/>
                <a:cs typeface="Arial" charset="0"/>
              </a:rPr>
            </a:br>
            <a:r>
              <a:rPr lang="ru-RU" sz="3600" b="1" smtClean="0">
                <a:solidFill>
                  <a:srgbClr val="0000CC"/>
                </a:solidFill>
                <a:latin typeface="Arial" charset="0"/>
                <a:cs typeface="Arial" charset="0"/>
              </a:rPr>
              <a:t> практико-ориентированный, групповой, долгосрочный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928813"/>
            <a:ext cx="8642350" cy="41973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ru-RU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реализуется в образовательных областях «Физическая культура», «Здоровье»</a:t>
            </a:r>
          </a:p>
          <a:p>
            <a:pPr>
              <a:buFont typeface="Arial" charset="0"/>
              <a:buNone/>
              <a:defRPr/>
            </a:pPr>
            <a:endParaRPr lang="ru-RU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Участники проекта: воспитатели, дети, родители, инструктор по физкультуре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Этапы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реализации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проекта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3600" b="1" smtClean="0">
                <a:solidFill>
                  <a:srgbClr val="0000CC"/>
                </a:solidFill>
                <a:latin typeface="Arial" charset="0"/>
                <a:cs typeface="Arial" charset="0"/>
              </a:rPr>
              <a:t>Целеполагание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endParaRPr lang="ru-RU" sz="3600" b="1" smtClean="0">
              <a:solidFill>
                <a:srgbClr val="0000CC"/>
              </a:solidFill>
              <a:latin typeface="Arial" charset="0"/>
              <a:cs typeface="Arial" charset="0"/>
            </a:endParaRP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3600" b="1" smtClean="0">
                <a:solidFill>
                  <a:srgbClr val="0000CC"/>
                </a:solidFill>
                <a:latin typeface="Arial" charset="0"/>
                <a:cs typeface="Arial" charset="0"/>
              </a:rPr>
              <a:t>Разработка проекта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endParaRPr lang="ru-RU" sz="3600" b="1" smtClean="0">
              <a:solidFill>
                <a:srgbClr val="0000CC"/>
              </a:solidFill>
              <a:latin typeface="Arial" charset="0"/>
              <a:cs typeface="Arial" charset="0"/>
            </a:endParaRP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3600" b="1" smtClean="0">
                <a:solidFill>
                  <a:srgbClr val="0000CC"/>
                </a:solidFill>
                <a:latin typeface="Arial" charset="0"/>
                <a:cs typeface="Arial" charset="0"/>
              </a:rPr>
              <a:t>Выполнение проекта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endParaRPr lang="ru-RU" sz="3600" b="1" smtClean="0">
              <a:solidFill>
                <a:srgbClr val="0000CC"/>
              </a:solidFill>
              <a:latin typeface="Arial" charset="0"/>
              <a:cs typeface="Arial" charset="0"/>
            </a:endParaRP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3600" b="1" smtClean="0">
                <a:solidFill>
                  <a:srgbClr val="0000CC"/>
                </a:solidFill>
                <a:latin typeface="Arial" charset="0"/>
                <a:cs typeface="Arial" charset="0"/>
              </a:rPr>
              <a:t>Итог проекта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endParaRPr lang="ru-RU" sz="3600" b="1" smtClean="0">
              <a:solidFill>
                <a:srgbClr val="0000CC"/>
              </a:solidFill>
              <a:latin typeface="Arial" charset="0"/>
              <a:cs typeface="Arial" charset="0"/>
            </a:endParaRP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endParaRPr lang="ru-RU" sz="3600" b="1" smtClean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9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85812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Первый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этап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928688"/>
            <a:ext cx="8678862" cy="542925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  </a:t>
            </a:r>
            <a:r>
              <a:rPr lang="ru-RU" sz="3600" b="1" dirty="0" err="1" smtClean="0">
                <a:solidFill>
                  <a:srgbClr val="0000CC"/>
                </a:solidFill>
                <a:latin typeface="Arial" charset="0"/>
                <a:cs typeface="Arial" charset="0"/>
              </a:rPr>
              <a:t>Целеполагание</a:t>
            </a:r>
            <a:endParaRPr lang="ru-RU" sz="3600" b="1" dirty="0" smtClean="0">
              <a:solidFill>
                <a:srgbClr val="0000CC"/>
              </a:solidFill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  <a:defRPr/>
            </a:pPr>
            <a:endParaRPr lang="ru-RU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	     </a:t>
            </a:r>
            <a:r>
              <a:rPr lang="ru-RU" sz="36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Проблема – отсутствие у детей интереса к занятиям двигательной активности</a:t>
            </a:r>
          </a:p>
          <a:p>
            <a:pPr>
              <a:buFont typeface="Arial" charset="0"/>
              <a:buNone/>
              <a:defRPr/>
            </a:pPr>
            <a:r>
              <a:rPr lang="ru-RU" sz="36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	     Цель проекта – формировать у детей интерес к организованным формам двигательной активности</a:t>
            </a:r>
          </a:p>
          <a:p>
            <a:pPr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9759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  <a:latin typeface="Arial" charset="0"/>
              </a:rPr>
              <a:t>Задачи реализации проекта</a:t>
            </a:r>
            <a:endParaRPr lang="ru-RU" sz="3600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785813"/>
            <a:ext cx="8713788" cy="573881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ru-RU" sz="27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00CC"/>
                </a:solidFill>
                <a:latin typeface="Arial" charset="0"/>
              </a:rPr>
              <a:t>1.Способствовать становлению и обогащению двигательного опыта</a:t>
            </a:r>
          </a:p>
          <a:p>
            <a:pPr>
              <a:buFont typeface="Arial" charset="0"/>
              <a:buNone/>
              <a:defRPr/>
            </a:pPr>
            <a:endParaRPr lang="ru-RU" sz="2800" b="1" dirty="0" smtClean="0">
              <a:solidFill>
                <a:srgbClr val="0000CC"/>
              </a:solidFill>
              <a:latin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00CC"/>
                </a:solidFill>
                <a:latin typeface="Arial" charset="0"/>
              </a:rPr>
              <a:t>2.Развивать у детей физические качества</a:t>
            </a:r>
          </a:p>
          <a:p>
            <a:pPr>
              <a:buFont typeface="Arial" charset="0"/>
              <a:buNone/>
              <a:defRPr/>
            </a:pPr>
            <a:endParaRPr lang="ru-RU" sz="2800" b="1" dirty="0" smtClean="0">
              <a:solidFill>
                <a:srgbClr val="0000CC"/>
              </a:solidFill>
              <a:latin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00CC"/>
                </a:solidFill>
                <a:latin typeface="Arial" charset="0"/>
              </a:rPr>
              <a:t>3.Развивать интерес к правилам здоровьесберегающего поведения</a:t>
            </a:r>
          </a:p>
          <a:p>
            <a:pPr>
              <a:buFont typeface="Arial" charset="0"/>
              <a:buNone/>
              <a:defRPr/>
            </a:pPr>
            <a:endParaRPr lang="ru-RU" sz="2800" b="1" dirty="0" smtClean="0">
              <a:solidFill>
                <a:srgbClr val="0000CC"/>
              </a:solidFill>
              <a:latin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00CC"/>
                </a:solidFill>
                <a:latin typeface="Arial" charset="0"/>
              </a:rPr>
              <a:t>4.Вовлекать родителей в процесс физического развития детей,  воспитания  интереса к физкультуре и спорту</a:t>
            </a:r>
          </a:p>
        </p:txBody>
      </p:sp>
    </p:spTree>
    <p:extLst>
      <p:ext uri="{BB962C8B-B14F-4D97-AF65-F5344CB8AC3E}">
        <p14:creationId xmlns:p14="http://schemas.microsoft.com/office/powerpoint/2010/main" val="17465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082675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Второй этап</a:t>
            </a:r>
            <a:r>
              <a:rPr lang="ru-RU" sz="3600" b="1" smtClean="0">
                <a:solidFill>
                  <a:srgbClr val="0000CC"/>
                </a:solidFill>
                <a:latin typeface="Arial" charset="0"/>
                <a:cs typeface="Arial" charset="0"/>
              </a:rPr>
              <a:t/>
            </a:r>
            <a:br>
              <a:rPr lang="ru-RU" sz="3600" b="1" smtClean="0">
                <a:solidFill>
                  <a:srgbClr val="0000CC"/>
                </a:solidFill>
                <a:latin typeface="Arial" charset="0"/>
                <a:cs typeface="Arial" charset="0"/>
              </a:rPr>
            </a:br>
            <a:r>
              <a:rPr lang="ru-RU" sz="3600" b="1" smtClean="0">
                <a:solidFill>
                  <a:srgbClr val="0000CC"/>
                </a:solidFill>
                <a:latin typeface="Arial" charset="0"/>
                <a:cs typeface="Arial" charset="0"/>
              </a:rPr>
              <a:t>Разработка проекта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8286750" cy="42148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solidFill>
                  <a:srgbClr val="0000CC"/>
                </a:solidFill>
              </a:rPr>
              <a:t>1.Изучение научно-методической и практико-ориентированной литературы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00CC"/>
                </a:solidFill>
              </a:rPr>
              <a:t>2.Анкетирование родителей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00CC"/>
                </a:solidFill>
              </a:rPr>
              <a:t>3.Подготовка предметно-развивающей среды в группе с участием родителей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00CC"/>
                </a:solidFill>
              </a:rPr>
              <a:t>4.Определение форм работы с детьми и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327840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939800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Третий этап</a:t>
            </a:r>
            <a:r>
              <a:rPr lang="ru-RU" sz="3600" b="1" smtClean="0">
                <a:solidFill>
                  <a:srgbClr val="0000CC"/>
                </a:solidFill>
                <a:latin typeface="Arial" charset="0"/>
                <a:cs typeface="Arial" charset="0"/>
              </a:rPr>
              <a:t/>
            </a:r>
            <a:br>
              <a:rPr lang="ru-RU" sz="3600" b="1" smtClean="0">
                <a:solidFill>
                  <a:srgbClr val="0000CC"/>
                </a:solidFill>
                <a:latin typeface="Arial" charset="0"/>
                <a:cs typeface="Arial" charset="0"/>
              </a:rPr>
            </a:br>
            <a:r>
              <a:rPr lang="ru-RU" sz="3600" b="1" smtClean="0">
                <a:solidFill>
                  <a:srgbClr val="0000CC"/>
                </a:solidFill>
                <a:latin typeface="Arial" charset="0"/>
                <a:cs typeface="Arial" charset="0"/>
              </a:rPr>
              <a:t>Выполнение проекта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285750" y="1285875"/>
            <a:ext cx="8715375" cy="52863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Формы работы</a:t>
            </a:r>
          </a:p>
          <a:p>
            <a:pPr>
              <a:buFont typeface="Arial" charset="0"/>
              <a:buNone/>
            </a:pPr>
            <a:r>
              <a:rPr lang="ru-RU" sz="28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1.Утренняя гимнастика, НОД по физической культуре</a:t>
            </a:r>
          </a:p>
          <a:p>
            <a:pPr>
              <a:buFont typeface="Arial" charset="0"/>
              <a:buNone/>
            </a:pPr>
            <a:r>
              <a:rPr lang="ru-RU" sz="28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2.Организация физкультурного уголка дома и в детском саду</a:t>
            </a:r>
          </a:p>
          <a:p>
            <a:pPr>
              <a:buFont typeface="Arial" charset="0"/>
              <a:buNone/>
            </a:pPr>
            <a:r>
              <a:rPr lang="ru-RU" sz="28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3.Пальчиковая гимнастика</a:t>
            </a:r>
          </a:p>
          <a:p>
            <a:pPr>
              <a:buFont typeface="Arial" charset="0"/>
              <a:buNone/>
            </a:pPr>
            <a:r>
              <a:rPr lang="ru-RU" sz="2800" b="1" dirty="0">
                <a:solidFill>
                  <a:srgbClr val="0000CC"/>
                </a:solidFill>
                <a:latin typeface="Arial" charset="0"/>
                <a:cs typeface="Arial" charset="0"/>
              </a:rPr>
              <a:t>4</a:t>
            </a:r>
            <a:r>
              <a:rPr lang="ru-RU" sz="28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.Ходьба по дорожкам здоровья</a:t>
            </a:r>
          </a:p>
          <a:p>
            <a:pPr>
              <a:buFont typeface="Arial" charset="0"/>
              <a:buNone/>
            </a:pPr>
            <a:r>
              <a:rPr lang="ru-RU" sz="2800" b="1" dirty="0">
                <a:solidFill>
                  <a:srgbClr val="0000CC"/>
                </a:solidFill>
                <a:latin typeface="Arial" charset="0"/>
                <a:cs typeface="Arial" charset="0"/>
              </a:rPr>
              <a:t>5</a:t>
            </a:r>
            <a:r>
              <a:rPr lang="ru-RU" sz="28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. Игровые упражнения, подвижные игры в группе и на прогулке</a:t>
            </a:r>
          </a:p>
          <a:p>
            <a:pPr>
              <a:buFont typeface="Arial" charset="0"/>
              <a:buNone/>
            </a:pPr>
            <a:endParaRPr lang="ru-RU" sz="2800" b="1" dirty="0" smtClean="0">
              <a:solidFill>
                <a:srgbClr val="0000CC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        </a:t>
            </a:r>
          </a:p>
          <a:p>
            <a:pPr>
              <a:buFont typeface="Arial" charset="0"/>
              <a:buNone/>
            </a:pPr>
            <a:endParaRPr lang="ru-RU" sz="2000" b="1" dirty="0" smtClean="0">
              <a:solidFill>
                <a:srgbClr val="0000CC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           </a:t>
            </a:r>
          </a:p>
          <a:p>
            <a:pPr>
              <a:buFont typeface="Arial" charset="0"/>
              <a:buNone/>
            </a:pPr>
            <a:endParaRPr lang="ru-RU" sz="2000" b="1" dirty="0" smtClean="0">
              <a:solidFill>
                <a:srgbClr val="0000CC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546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252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31" baseType="lpstr">
      <vt:lpstr>1_Тема Office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12_Тема Office</vt:lpstr>
      <vt:lpstr>13_Тема Office</vt:lpstr>
      <vt:lpstr>14_Тема Office</vt:lpstr>
      <vt:lpstr>15_Тема Office</vt:lpstr>
      <vt:lpstr>Диаграмма</vt:lpstr>
      <vt:lpstr> </vt:lpstr>
      <vt:lpstr> </vt:lpstr>
      <vt:lpstr>Презентация PowerPoint</vt:lpstr>
      <vt:lpstr>Вид проекта -  практико-ориентированный, групповой, долгосрочный</vt:lpstr>
      <vt:lpstr>Этапы реализации проекта </vt:lpstr>
      <vt:lpstr>Первый этап</vt:lpstr>
      <vt:lpstr>Задачи реализации проекта</vt:lpstr>
      <vt:lpstr>Второй этап Разработка проекта</vt:lpstr>
      <vt:lpstr>Третий этап Выполнение проекта</vt:lpstr>
      <vt:lpstr>Утренняя гимнастика, НОД по физической культуре</vt:lpstr>
      <vt:lpstr>Презентация PowerPoint</vt:lpstr>
      <vt:lpstr>Презентация PowerPoint</vt:lpstr>
      <vt:lpstr>Четвертый этап Итог проекта</vt:lpstr>
      <vt:lpstr>Четвертый этап Итог проекта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3</cp:revision>
  <dcterms:created xsi:type="dcterms:W3CDTF">2014-12-03T18:34:36Z</dcterms:created>
  <dcterms:modified xsi:type="dcterms:W3CDTF">2014-12-03T18:50:15Z</dcterms:modified>
</cp:coreProperties>
</file>