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3154AB-F2D1-49A9-9873-AE77FF34CC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B38445-B757-47FD-B458-048AADFC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Grp="1" noChangeArrowheads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МУНИЦИПАЛЬНОЕ 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ДОШКОЛЬНОЕ ОБРАЗОВАТЕЛЬНОЕ УЧРЕЖДЕНИЕ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ДЕТСКИЙ САД </a:t>
            </a:r>
            <a:r>
              <a:rPr lang="ru-RU" sz="2000" dirty="0" err="1" smtClean="0">
                <a:solidFill>
                  <a:srgbClr val="0000FF"/>
                </a:solidFill>
              </a:rPr>
              <a:t>общеразвивающего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ВИДА № </a:t>
            </a:r>
            <a:r>
              <a:rPr lang="ru-RU" sz="2000" dirty="0" smtClean="0">
                <a:solidFill>
                  <a:srgbClr val="0000FF"/>
                </a:solidFill>
              </a:rPr>
              <a:t>22</a:t>
            </a: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«</a:t>
            </a:r>
            <a:r>
              <a:rPr lang="ru-RU" sz="2000" dirty="0">
                <a:solidFill>
                  <a:srgbClr val="0000FF"/>
                </a:solidFill>
              </a:rPr>
              <a:t>А</a:t>
            </a:r>
            <a:r>
              <a:rPr lang="ru-RU" sz="2000" dirty="0" smtClean="0">
                <a:solidFill>
                  <a:srgbClr val="0000FF"/>
                </a:solidFill>
              </a:rPr>
              <a:t>йболит»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ПЕДАГОГ-ПСИХОЛОГ</a:t>
            </a:r>
          </a:p>
          <a:p>
            <a:r>
              <a:rPr lang="ru-RU" sz="3200" b="1" dirty="0" err="1" smtClean="0">
                <a:solidFill>
                  <a:srgbClr val="0000FF"/>
                </a:solidFill>
              </a:rPr>
              <a:t>Бершова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Ю.В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2013г.</a:t>
            </a:r>
          </a:p>
          <a:p>
            <a:endParaRPr lang="ru-RU" dirty="0"/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357422" y="2500306"/>
            <a:ext cx="381635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КАБИНЕТ</a:t>
            </a:r>
          </a:p>
          <a:p>
            <a:pPr algn="ctr"/>
            <a:r>
              <a:rPr lang="ru-RU" sz="24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ПЕДАГОГА-ПСИХОЛОГА</a:t>
            </a:r>
          </a:p>
        </p:txBody>
      </p:sp>
      <p:pic>
        <p:nvPicPr>
          <p:cNvPr id="6" name="Picture 9" descr="E:\рисунки\childrensda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788" y="0"/>
            <a:ext cx="15732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a issledovatel karti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1013"/>
            <a:ext cx="228123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Grp="1" noChangeArrowheads="1"/>
          </p:cNvSpPr>
          <p:nvPr>
            <p:ph type="subTitle" idx="1"/>
          </p:nvPr>
        </p:nvSpPr>
        <p:spPr>
          <a:xfrm>
            <a:off x="0" y="928670"/>
            <a:ext cx="84582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</a:rPr>
              <a:t>Педагог-психолог </a:t>
            </a:r>
            <a:r>
              <a:rPr lang="ru-RU" dirty="0" smtClean="0">
                <a:solidFill>
                  <a:srgbClr val="000099"/>
                </a:solidFill>
              </a:rPr>
              <a:t>МДОУ </a:t>
            </a:r>
            <a:r>
              <a:rPr lang="ru-RU" dirty="0">
                <a:solidFill>
                  <a:srgbClr val="000099"/>
                </a:solidFill>
              </a:rPr>
              <a:t>детский сад 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0099"/>
                </a:solidFill>
              </a:rPr>
              <a:t>общеразвивающего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вида № </a:t>
            </a:r>
            <a:r>
              <a:rPr lang="ru-RU" dirty="0" smtClean="0">
                <a:solidFill>
                  <a:srgbClr val="000099"/>
                </a:solidFill>
              </a:rPr>
              <a:t>22 «Айболит»</a:t>
            </a:r>
            <a:r>
              <a:rPr lang="ru-RU" dirty="0">
                <a:solidFill>
                  <a:srgbClr val="000099"/>
                </a:solidFill>
              </a:rPr>
              <a:t/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 err="1" smtClean="0">
                <a:solidFill>
                  <a:srgbClr val="000099"/>
                </a:solidFill>
              </a:rPr>
              <a:t>Бершова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Юлия </a:t>
            </a:r>
            <a:r>
              <a:rPr lang="ru-RU" dirty="0" err="1" smtClean="0">
                <a:solidFill>
                  <a:srgbClr val="000099"/>
                </a:solidFill>
              </a:rPr>
              <a:t>викторовна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143372" y="2285992"/>
            <a:ext cx="5000628" cy="40719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Дата рождения: </a:t>
            </a:r>
            <a:r>
              <a:rPr lang="ru-RU" sz="1800" dirty="0" smtClean="0"/>
              <a:t>25.01.1975 г.</a:t>
            </a:r>
            <a:endParaRPr lang="ru-RU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Образование:</a:t>
            </a:r>
            <a:r>
              <a:rPr lang="ru-RU" sz="1800" dirty="0" smtClean="0"/>
              <a:t> высшее - ИГПУ «Иркутский Государственный Педагогический Университет», 1998г. Специальность: «Преподаватель дошкольной педагогики и психологии в педагогическом училище».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Опыт работы:</a:t>
            </a:r>
            <a:r>
              <a:rPr lang="ru-RU" sz="1800" dirty="0" smtClean="0"/>
              <a:t> 01.11.2004г. - по 28.02.2012г. МДОУ детский сад №22, должность: воспитатель первой квалификационной категории.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01.03.2012г. – по настоящее время –  МДОУ детский сад №22, должность: педагог-психолог.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 </a:t>
            </a:r>
            <a:endParaRPr lang="ru-RU" sz="16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</p:txBody>
      </p:sp>
      <p:pic>
        <p:nvPicPr>
          <p:cNvPr id="6" name="Picture 7" descr="E:\рисунки\childrensda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9525"/>
            <a:ext cx="16430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Мои документы\Мои рисунки\Изображение 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095316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42910" y="0"/>
            <a:ext cx="5686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Схема кабинета педагога-психолога </a:t>
            </a:r>
            <a:r>
              <a:rPr lang="ru-RU" sz="1800" b="1" dirty="0" smtClean="0">
                <a:solidFill>
                  <a:srgbClr val="002060"/>
                </a:solidFill>
              </a:rPr>
              <a:t>МДОУ </a:t>
            </a:r>
            <a:r>
              <a:rPr lang="ru-RU" sz="1800" b="1" dirty="0">
                <a:solidFill>
                  <a:srgbClr val="002060"/>
                </a:solidFill>
              </a:rPr>
              <a:t>детский сад № </a:t>
            </a:r>
            <a:r>
              <a:rPr lang="ru-RU" sz="1800" b="1" dirty="0" smtClean="0">
                <a:solidFill>
                  <a:srgbClr val="002060"/>
                </a:solidFill>
              </a:rPr>
              <a:t>22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0" y="2857496"/>
            <a:ext cx="2590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Рабочее место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 педагога –психолога.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71736" y="6286520"/>
            <a:ext cx="207170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Зона релаксации.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Documents and Settings\Администратор\Мои документы\Мои рисунки\DSCN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214577" cy="166112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DSCN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00570"/>
            <a:ext cx="2214578" cy="1661121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57158" y="5143512"/>
            <a:ext cx="22677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Шкаф для книг, методических пособий, документации, игрового оборудования.</a:t>
            </a:r>
          </a:p>
        </p:txBody>
      </p:sp>
      <p:pic>
        <p:nvPicPr>
          <p:cNvPr id="1029" name="Picture 5" descr="C:\Documents and Settings\Администратор\Мои документы\Мои рисунки\DSCN0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2286016" cy="1714706"/>
          </a:xfrm>
          <a:prstGeom prst="rect">
            <a:avLst/>
          </a:prstGeom>
          <a:noFill/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857752" y="6357958"/>
            <a:ext cx="207170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Зона </a:t>
            </a:r>
            <a:r>
              <a:rPr lang="ru-RU" sz="1400" b="1" dirty="0" err="1" smtClean="0">
                <a:solidFill>
                  <a:schemeClr val="tx2"/>
                </a:solidFill>
              </a:rPr>
              <a:t>арттерапии</a:t>
            </a:r>
            <a:r>
              <a:rPr lang="ru-RU" sz="1400" b="1" dirty="0" smtClean="0">
                <a:solidFill>
                  <a:schemeClr val="tx2"/>
                </a:solidFill>
              </a:rPr>
              <a:t>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30" name="Picture 6" descr="C:\Documents and Settings\Администратор\Мои документы\Мои рисунки\DSCN0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723720" y="4277411"/>
            <a:ext cx="2216011" cy="1662196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Мои документы\Мои рисунки\DSCN05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932763" y="4497261"/>
            <a:ext cx="2260310" cy="1695424"/>
          </a:xfrm>
          <a:prstGeom prst="rect">
            <a:avLst/>
          </a:prstGeom>
          <a:noFill/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072298" y="6550223"/>
            <a:ext cx="207170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Игровая зона.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32" name="Picture 8" descr="C:\Documents and Settings\Администратор\Мои документы\Мои рисунки\DSCN0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982386"/>
            <a:ext cx="2284112" cy="1713277"/>
          </a:xfrm>
          <a:prstGeom prst="rect">
            <a:avLst/>
          </a:prstGeom>
          <a:noFill/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072298" y="3786190"/>
            <a:ext cx="207170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Зона песка и воды.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33" name="Picture 9" descr="C:\Documents and Settings\Администратор\Мои документы\Мои рисунки\DSCN04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3034" y="0"/>
            <a:ext cx="2380966" cy="1785926"/>
          </a:xfrm>
          <a:prstGeom prst="rect">
            <a:avLst/>
          </a:prstGeom>
          <a:noFill/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 rot="5400000">
            <a:off x="5149858" y="850903"/>
            <a:ext cx="2440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Зона психологической разгрузки </a:t>
            </a:r>
          </a:p>
          <a:p>
            <a:pPr algn="ctr"/>
            <a:r>
              <a:rPr lang="ru-RU" sz="1400" b="1" dirty="0"/>
              <a:t>педагогов и родителей.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 flipV="1">
            <a:off x="0" y="500042"/>
            <a:ext cx="2181225" cy="67626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0" descr="C:\Documents and Settings\Администратор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642918"/>
            <a:ext cx="2069862" cy="1552572"/>
          </a:xfrm>
          <a:prstGeom prst="rect">
            <a:avLst/>
          </a:prstGeom>
          <a:noFill/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 rot="5400000">
            <a:off x="2584442" y="1058840"/>
            <a:ext cx="1643074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Зона индивидуальных занятий и диагностики.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35" name="Picture 11" descr="C:\Documents and Settings\Администратор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2285992"/>
            <a:ext cx="2190551" cy="1643099"/>
          </a:xfrm>
          <a:prstGeom prst="rect">
            <a:avLst/>
          </a:prstGeom>
          <a:noFill/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 rot="5400000">
            <a:off x="2405846" y="2737634"/>
            <a:ext cx="157163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Зона </a:t>
            </a:r>
            <a:r>
              <a:rPr lang="ru-RU" sz="1400" b="1" dirty="0" err="1" smtClean="0">
                <a:solidFill>
                  <a:schemeClr val="tx2"/>
                </a:solidFill>
              </a:rPr>
              <a:t>групповыы</a:t>
            </a:r>
            <a:r>
              <a:rPr lang="ru-RU" sz="1400" b="1" dirty="0" smtClean="0">
                <a:solidFill>
                  <a:schemeClr val="tx2"/>
                </a:solidFill>
              </a:rPr>
              <a:t> занятий и диагностики.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-357222" y="357166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3333CC"/>
                </a:solidFill>
              </a:rPr>
              <a:t>ДИАГНОСТИЧЕСКОЕ НАПРАВЛЕНИЕ</a:t>
            </a:r>
          </a:p>
        </p:txBody>
      </p:sp>
      <p:pic>
        <p:nvPicPr>
          <p:cNvPr id="4" name="Picture 7" descr="E:\рисунки\childrensda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9525"/>
            <a:ext cx="16430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714348" y="4857760"/>
            <a:ext cx="7273925" cy="1584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диагностической работы в кабинете педагога-психолога используется зона индивидуальных занятий, коррекционно-развивающей и диагностической работы. В этой части кабинета нет  лишних предметов, ярких деталей интерьера, которые могут отвлекать внимание детей, мешать им сосредоточиться на предлагаемых заданиях.  Все необходимые для работы психолога материалы систематизированы и размещены в шкафах.</a:t>
            </a:r>
          </a:p>
        </p:txBody>
      </p:sp>
      <p:pic>
        <p:nvPicPr>
          <p:cNvPr id="4098" name="Picture 2" descr="C:\Documents and Settings\Администратор\Мои документы\Мои рисунки\Изображение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28800"/>
            <a:ext cx="3614732" cy="2711356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DSCN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3498429" cy="262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-357222" y="500042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3333CC"/>
                </a:solidFill>
              </a:rPr>
              <a:t>ПСИХОКОРРЕКЦИОННОЕ И РАЗВИВАЮЩЕЕ НАПРАВЛЕНИЕ</a:t>
            </a:r>
          </a:p>
        </p:txBody>
      </p:sp>
      <p:pic>
        <p:nvPicPr>
          <p:cNvPr id="4" name="Picture 7" descr="E:\рисунки\childrensda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9525"/>
            <a:ext cx="16430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85720" y="4429132"/>
            <a:ext cx="8358214" cy="16430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Педагог-психолог в своей работе реализует коррекционно-развивающие и развивающие программы: программу психологического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сопровождения дошкольника при подготовке к школьному обучению Ананьевой Т.В.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программу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социально-личностного развития детей дошкольного возраста «Познаю себя» М.В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Корепановой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Е.В.Харламповой</a:t>
            </a:r>
            <a:r>
              <a:rPr lang="ru-RU" sz="1600" dirty="0" smtClean="0">
                <a:solidFill>
                  <a:schemeClr val="tx2"/>
                </a:solidFill>
              </a:rPr>
              <a:t>. А также программа </a:t>
            </a:r>
            <a:r>
              <a:rPr lang="ru-RU" sz="1600" dirty="0" err="1" smtClean="0">
                <a:solidFill>
                  <a:schemeClr val="tx2"/>
                </a:solidFill>
              </a:rPr>
              <a:t>О.В.Хухлаевой</a:t>
            </a:r>
            <a:r>
              <a:rPr lang="ru-RU" sz="1600" dirty="0" smtClean="0">
                <a:solidFill>
                  <a:schemeClr val="tx2"/>
                </a:solidFill>
              </a:rPr>
              <a:t> «Тропинка к своему Я».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проводятся как в группах детского сада, так и в кабинете педагога-психолога.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Также проводятся индивидуальные и подгрупповые занятия  по формированию психологического здоровья детей .</a:t>
            </a:r>
          </a:p>
        </p:txBody>
      </p:sp>
      <p:pic>
        <p:nvPicPr>
          <p:cNvPr id="3074" name="Picture 2" descr="C:\Documents and Settings\Администратор\Мои документы\Мои рисунки\Изображение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34" y="1785927"/>
            <a:ext cx="2966806" cy="2225356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Мои рисунки\Изображение 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736542" cy="2052638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Мои документы\Мои рисунки\DSCN0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346" y="1785926"/>
            <a:ext cx="2831782" cy="212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3333CC"/>
                </a:solidFill>
              </a:rPr>
              <a:t>КОНСУЛЬТАТИВНОЕ НАПРАВЛЕНИЕ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1285860"/>
            <a:ext cx="4286248" cy="242889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индивидуального приёма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Консультирование администрации, педагогов, родителей по вопросам развития и воспитания детей.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совместных консультаций для специалистов и педагогов ДОУ с целью повышения психологической культуры и обеспечения преемственности в работе с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714876" y="1357298"/>
            <a:ext cx="4241806" cy="31432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Информационный  стенд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Полезная информация для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родителей и педагогов 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Предлагаются буклеты, брошюры на различные темы воспитания и развития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735364" cy="2801839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DSCN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3333365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-357222" y="285728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3333CC"/>
                </a:solidFill>
              </a:rPr>
              <a:t>ПСИХОПРОФИЛАКТИЧЕСКОЕ НАПРАВЛЕНИЕ</a:t>
            </a:r>
          </a:p>
        </p:txBody>
      </p:sp>
      <p:pic>
        <p:nvPicPr>
          <p:cNvPr id="4" name="Picture 7" descr="E:\рисунки\childrensda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9525"/>
            <a:ext cx="16430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000100" y="5143512"/>
            <a:ext cx="7715304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Индивидуальные и подгрупповые психопрофилактические занятия с детьми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проводятся в игровой зоне и зоне песка и воды. Также в кабинете педагога-психолога имеются аудиозаписи детских песен, расслабляющей музыки «Звуки природы», панно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 видами природы и звуками падающей воды</a:t>
            </a:r>
            <a:r>
              <a:rPr lang="ru-RU" sz="1600" dirty="0" smtClean="0">
                <a:solidFill>
                  <a:schemeClr val="tx2"/>
                </a:solidFill>
              </a:rPr>
              <a:t>, специальная лампа  с успокаивающим мерцанием.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Documents and Settings\Администратор\Мои документы\Мои рисунки\DSCN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165108" cy="3124184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Мои документы\Мои рисунки\DSCN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1571612"/>
            <a:ext cx="4355588" cy="326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rgbClr val="3333CC"/>
                </a:solidFill>
              </a:rPr>
              <a:t>ПРОСВЕТИТЕЛЬСКОЕ НАПРАВЛЕНИЕ</a:t>
            </a:r>
            <a:endParaRPr lang="ru-RU" sz="240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2071678"/>
            <a:ext cx="3786182" cy="40862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Данное направление обеспечивает психолого-педагогическое просвещение педагогов и родителей. Для этого в кабинете педагога-психолога имеются: методическая , учебная и справочная литература; информационные материалы «Консультации для родителей», «Консультации для педагогов»; компьютерные версии консультаций «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Арт-терапия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коррекции эмоциональной сферы старших дошкольников», «Как подготовить ребенка к школе», «Коррекционно-развивающие и развивающие программы»; стенд «</a:t>
            </a:r>
            <a:r>
              <a:rPr lang="ru-RU" sz="1600" dirty="0" smtClean="0">
                <a:solidFill>
                  <a:schemeClr val="tx2"/>
                </a:solidFill>
              </a:rPr>
              <a:t>Уголок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психолога».</a:t>
            </a:r>
          </a:p>
        </p:txBody>
      </p:sp>
      <p:pic>
        <p:nvPicPr>
          <p:cNvPr id="5122" name="Picture 2" descr="C:\Documents and Settings\Администратор\Мои документы\Мои рисунки\DSCN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6006" y="2071678"/>
            <a:ext cx="485723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3333CC"/>
                </a:solidFill>
              </a:rPr>
              <a:t>БЛАГОДАРЮ </a:t>
            </a:r>
            <a:r>
              <a:rPr lang="ru-RU" sz="3200" dirty="0">
                <a:solidFill>
                  <a:srgbClr val="3333CC"/>
                </a:solidFill>
              </a:rPr>
              <a:t/>
            </a:r>
            <a:br>
              <a:rPr lang="ru-RU" sz="3200" dirty="0">
                <a:solidFill>
                  <a:srgbClr val="3333CC"/>
                </a:solidFill>
              </a:rPr>
            </a:br>
            <a:r>
              <a:rPr lang="ru-RU" sz="3200" dirty="0">
                <a:solidFill>
                  <a:srgbClr val="3333CC"/>
                </a:solidFill>
              </a:rPr>
              <a:t>ЗА ВНИМАНИЕ !</a:t>
            </a:r>
          </a:p>
        </p:txBody>
      </p:sp>
      <p:pic>
        <p:nvPicPr>
          <p:cNvPr id="7170" name="Picture 2" descr="C:\Documents and Settings\Администратор\Мои документы\Мои рисунки\DSCN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935930" cy="2952282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Мои документы\Мои рисунки\DSCN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769973" cy="2827798"/>
          </a:xfrm>
          <a:prstGeom prst="rect">
            <a:avLst/>
          </a:prstGeom>
          <a:noFill/>
        </p:spPr>
      </p:pic>
      <p:pic>
        <p:nvPicPr>
          <p:cNvPr id="7174" name="Picture 6" descr="E:\рисунки\sun0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1800200" cy="168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223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МУНИЦИПАЛЬНОЕ  ДОШКОЛЬНОЕ ОБРАЗОВАТЕЛЬНОЕ УЧРЕЖДЕНИЕ ДЕТСКИЙ САД общеразвивающего ВИДА № 22 «Айболит»</vt:lpstr>
      <vt:lpstr>Дата рождения: 25.01.1975 г. Образование: высшее - ИГПУ «Иркутский Государственный Педагогический Университет», 1998г. Специальность: «Преподаватель дошкольной педагогики и психологии в педагогическом училище». Опыт работы: 01.11.2004г. - по 28.02.2012г. МДОУ детский сад №22, должность: воспитатель первой квалификационной категории.  01.03.2012г. – по настоящее время –  МДОУ детский сад №22, должность: педагог-психолог.   </vt:lpstr>
      <vt:lpstr>Схема кабинета педагога-психолога МДОУ детский сад № 22</vt:lpstr>
      <vt:lpstr>ДИАГНОСТИЧЕСКОЕ НАПРАВЛЕНИЕ</vt:lpstr>
      <vt:lpstr>ПСИХОКОРРЕКЦИОННОЕ И РАЗВИВАЮЩЕЕ НАПРАВЛЕНИЕ</vt:lpstr>
      <vt:lpstr>КОНСУЛЬТАТИВНОЕ НАПРАВЛЕНИЕ</vt:lpstr>
      <vt:lpstr>ПСИХОПРОФИЛАКТИЧЕСКОЕ НАПРАВЛЕНИЕ</vt:lpstr>
      <vt:lpstr>ПРОСВЕТИТЕЛЬСКОЕ НАПРАВЛЕНИЕ</vt:lpstr>
      <vt:lpstr>БЛАГОДАРЮ  ЗА ВНИМАНИЕ !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ДЕТСКИЙ САД общеразвивающего ВИДА № 22 «Айболит»</dc:title>
  <dc:creator>ЮЛЯ</dc:creator>
  <cp:lastModifiedBy>1</cp:lastModifiedBy>
  <cp:revision>28</cp:revision>
  <dcterms:created xsi:type="dcterms:W3CDTF">2014-05-21T01:40:28Z</dcterms:created>
  <dcterms:modified xsi:type="dcterms:W3CDTF">2014-05-27T13:25:53Z</dcterms:modified>
</cp:coreProperties>
</file>