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96" r:id="rId2"/>
    <p:sldId id="276" r:id="rId3"/>
    <p:sldId id="268" r:id="rId4"/>
    <p:sldId id="292" r:id="rId5"/>
    <p:sldId id="257" r:id="rId6"/>
    <p:sldId id="288" r:id="rId7"/>
    <p:sldId id="285" r:id="rId8"/>
    <p:sldId id="289" r:id="rId9"/>
    <p:sldId id="283" r:id="rId10"/>
    <p:sldId id="290" r:id="rId11"/>
    <p:sldId id="265" r:id="rId12"/>
    <p:sldId id="295" r:id="rId13"/>
    <p:sldId id="266" r:id="rId14"/>
    <p:sldId id="294" r:id="rId15"/>
    <p:sldId id="267" r:id="rId16"/>
    <p:sldId id="293" r:id="rId17"/>
    <p:sldId id="269" r:id="rId18"/>
    <p:sldId id="291" r:id="rId19"/>
    <p:sldId id="262" r:id="rId20"/>
    <p:sldId id="264" r:id="rId21"/>
    <p:sldId id="284" r:id="rId22"/>
    <p:sldId id="279" r:id="rId23"/>
    <p:sldId id="270" r:id="rId24"/>
    <p:sldId id="287" r:id="rId25"/>
    <p:sldId id="277" r:id="rId26"/>
    <p:sldId id="258" r:id="rId27"/>
    <p:sldId id="259" r:id="rId28"/>
    <p:sldId id="260" r:id="rId29"/>
    <p:sldId id="261" r:id="rId30"/>
    <p:sldId id="278" r:id="rId31"/>
    <p:sldId id="282" r:id="rId32"/>
    <p:sldId id="280" r:id="rId33"/>
    <p:sldId id="281" r:id="rId34"/>
    <p:sldId id="28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45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6E9B-C834-4EEA-A78C-3915409BF398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5F55-54E1-4398-910E-532C92C11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82B6-AEA3-4A2E-9038-4B22D3266798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B280-3A67-495D-B483-18548910A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FB6E-87B2-40F4-A6FB-CA5F61C7C322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3C24-EDDF-4FE4-9A15-B3AF14EB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6342-B9C5-403B-B2E0-445A698BA03A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8260-3E73-407F-B15F-A44745E0B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3AC5E-9BD7-4D63-ACBC-F5BC50AE0D5D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1AFC-5675-48A4-857F-46FEB67EC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5949A-DD78-4924-AA00-8C990E12D96A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A406C-32F3-4DDC-A8C6-7BECF9F5B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006A-2430-4F8A-AE40-D0B89FE1B983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91B9-B8A5-463B-AFAB-B5275D584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A4BD-D776-470C-B60F-0EAB053390D6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F1FDB-0D58-4C3F-BBC6-EB39D9C54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1771-BC17-4DDB-A446-0C764AFE2D06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063FF-439D-4E4B-A4E7-5D8B2E4C1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F795A-3847-4391-98E7-2BEDE519A794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420C-7576-4C69-966D-C909AA60D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60D4-C8F7-4B0A-B02D-C436E4020586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1337E-5D7A-40CA-8207-2D68B8DC7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403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403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403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9976C15E-6ABD-444A-8336-498084BC4DD8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388DBBF-3F06-4CD5-B828-939B1EB69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5818187"/>
          </a:xfrm>
        </p:spPr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ПРЕЗЕНТАЦИЯ ВНЕКЛАССНОГО МЕРОПРИЯТИЯ</a:t>
            </a:r>
            <a:r>
              <a:rPr lang="ru-RU" smtClean="0"/>
              <a:t>                                           </a:t>
            </a:r>
            <a:r>
              <a:rPr lang="ru-RU" sz="4800" b="1" smtClean="0">
                <a:solidFill>
                  <a:srgbClr val="FF0000"/>
                </a:solidFill>
              </a:rPr>
              <a:t>« Сказочная страна»</a:t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mtClean="0"/>
              <a:t>Автор: учитель начальных классов МАОУ СОШ № 77                                                    г. Ростова – на- Дону.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858000"/>
            <a:ext cx="822960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r>
              <a:rPr lang="ru-RU" smtClean="0"/>
              <a:t>- Что помогло деду вытянуть репку?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Какую работу в семье делаете вместе?</a:t>
            </a:r>
            <a:br>
              <a:rPr lang="ru-RU" smtClean="0"/>
            </a:br>
            <a:r>
              <a:rPr lang="ru-RU" smtClean="0"/>
              <a:t>- Где может вам пригодиться совместный труд?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788150"/>
            <a:ext cx="822960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03350" y="69215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Нет ни речки, ни пруда.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Где воды напиться?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Очень вкусная вода 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В ямке от копытца.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292725" y="2852738"/>
            <a:ext cx="36147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Сестрица Алёнушка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и братец Иванушка)</a:t>
            </a:r>
          </a:p>
        </p:txBody>
      </p:sp>
      <p:pic>
        <p:nvPicPr>
          <p:cNvPr id="5" name="Picture 2" descr="http://cs301611.vkontakte.ru/u89808297/-14/x_4d8a4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13100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mtClean="0"/>
              <a:t>Какая черта характера Иванушки привела к беде?</a:t>
            </a:r>
            <a:br>
              <a:rPr lang="ru-RU" smtClean="0"/>
            </a:br>
            <a:r>
              <a:rPr lang="ru-RU" smtClean="0"/>
              <a:t>- К чему может привести непослушание? </a:t>
            </a:r>
            <a:br>
              <a:rPr lang="ru-RU" smtClean="0"/>
            </a:br>
            <a:r>
              <a:rPr lang="ru-RU" smtClean="0"/>
              <a:t>- Случались ли у тебя неприятности из-за непослушания старших?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0"/>
            <a:ext cx="8229600" cy="1000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03350" y="10525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Отворили дверь козлята 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пропали все куда-то.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92500" y="2420938"/>
            <a:ext cx="368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Волк и семеро козлят</a:t>
            </a:r>
          </a:p>
        </p:txBody>
      </p:sp>
      <p:pic>
        <p:nvPicPr>
          <p:cNvPr id="24578" name="Picture 2" descr="http://img.spiritix.net/i/g2z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2845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r>
              <a:rPr lang="ru-RU" smtClean="0"/>
              <a:t>-По какой причине козлята попали в беду?</a:t>
            </a:r>
            <a:br>
              <a:rPr lang="ru-RU" smtClean="0"/>
            </a:br>
            <a:r>
              <a:rPr lang="ru-RU" smtClean="0"/>
              <a:t>- Как бы ты вышел из этой ситуации?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0"/>
            <a:ext cx="8229600" cy="1000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1916113"/>
            <a:ext cx="4572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 окошке он студился 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Взял потом и укатился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 съедение лисе. </a:t>
            </a:r>
            <a:r>
              <a:rPr lang="ru-RU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3" name="Picture 8" descr="http://stranamasterov.ru/files/imagecache/orig_with_logo4/i2011/11/11/7d3f66f119320fb76c58e1095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546225"/>
            <a:ext cx="324008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6600" y="3716338"/>
            <a:ext cx="1739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Колобок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73868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mtClean="0"/>
              <a:t>Какая черта характера погубила колобка?</a:t>
            </a:r>
            <a:br>
              <a:rPr lang="ru-RU" smtClean="0"/>
            </a:br>
            <a:r>
              <a:rPr lang="ru-RU" smtClean="0"/>
              <a:t>- Случалось тебе быть обманутым? Расскажи.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0"/>
            <a:ext cx="8229600" cy="1000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87450" y="1125538"/>
            <a:ext cx="48974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Заигралась сестрица.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Унесли братишку птицы. </a:t>
            </a:r>
            <a:endParaRPr lang="ru-RU">
              <a:latin typeface="Calibri" pitchFamily="34" charset="0"/>
            </a:endParaRPr>
          </a:p>
        </p:txBody>
      </p:sp>
      <p:pic>
        <p:nvPicPr>
          <p:cNvPr id="3" name="Picture 8" descr="http://www.tek-vent.ru/assets/images/articles/8-%D0%B5%D1%81%D0%BB%D0%B8%20%D1%81%D0%B4%D0%B5%D0%BB%D0%B0%D1%82%D1%8C%20%D0%BF%D0%BE%D0%BC%D0%B5%D0%BD%D1%8C%D1%88%D0%B5,%20%D1%82%D0%BE%20%D1%87%D0%B5%D1%82%D0%BA%D0%BE%20%D0%B1%D1%83%D0%B4%D0%B5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781300"/>
            <a:ext cx="42592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8888" y="3357563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Гуси-лебеди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14950"/>
          </a:xfrm>
        </p:spPr>
        <p:txBody>
          <a:bodyPr/>
          <a:lstStyle/>
          <a:p>
            <a:r>
              <a:rPr lang="ru-RU" smtClean="0"/>
              <a:t>-По чьей вине случилась беда?</a:t>
            </a:r>
            <a:br>
              <a:rPr lang="ru-RU" smtClean="0"/>
            </a:br>
            <a:r>
              <a:rPr lang="ru-RU" smtClean="0"/>
              <a:t> - Что помогло спасти мальчика?</a:t>
            </a:r>
            <a:br>
              <a:rPr lang="ru-RU" smtClean="0"/>
            </a:br>
            <a:r>
              <a:rPr lang="ru-RU" smtClean="0"/>
              <a:t>- Приходилось тебе выполнять такие же испытания? В каких ситуациях?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788150"/>
            <a:ext cx="822960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5875" y="357346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Теремок</a:t>
            </a:r>
          </a:p>
        </p:txBody>
      </p:sp>
      <p:pic>
        <p:nvPicPr>
          <p:cNvPr id="6" name="Picture 6" descr="http://www.edu.cap.ru/home/3696/kartinki/post-176430-1260810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052638"/>
            <a:ext cx="2881313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1268413"/>
            <a:ext cx="51466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Домик в поле появился,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Он в жилище превратился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Всех зверюшек спрятать мог,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Что за сказка? 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1050" y="1628775"/>
            <a:ext cx="5176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2138" y="3357563"/>
            <a:ext cx="25923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0113" y="908050"/>
            <a:ext cx="68405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Летела стрела и попала в болото.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А в том болоте поймал её кто-то.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Кто, распростившись с зеленою кожею 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Сделался милой, красивой, пригожей.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011863" y="3213100"/>
            <a:ext cx="270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Царевна-лягушка</a:t>
            </a:r>
            <a:endParaRPr lang="ru-RU">
              <a:latin typeface="Calibri" pitchFamily="34" charset="0"/>
            </a:endParaRPr>
          </a:p>
        </p:txBody>
      </p:sp>
      <p:pic>
        <p:nvPicPr>
          <p:cNvPr id="5" name="Picture 4" descr="http://radikal.ua/data/upload/69fda/04012/51fdbb87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852738"/>
            <a:ext cx="43926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48926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Возле леса , на опушке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Трое их живёт в избушке.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Там три стула и три кружки,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Три кроватки, три подушки</a:t>
            </a:r>
          </a:p>
        </p:txBody>
      </p:sp>
      <p:pic>
        <p:nvPicPr>
          <p:cNvPr id="40964" name="Picture 4" descr="http://read.ru/images/illustrations/1292317285885513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213100"/>
            <a:ext cx="46799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3213100"/>
            <a:ext cx="2211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Три медведя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27088" y="1484313"/>
            <a:ext cx="73088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 на свете кроха мальчик,</a:t>
            </a:r>
            <a:b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малютка ростом с пальчик.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869" name="Picture 5" descr="http://www.irk.ru/img/site/tv/programs/199027_jpg_640x1000_q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924175"/>
            <a:ext cx="38639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500438"/>
            <a:ext cx="3857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Мальчик с пальчик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://www.freeppt.net/background/pink-pattern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5275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3575" y="333375"/>
            <a:ext cx="2300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4438" y="1412875"/>
            <a:ext cx="3808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это сказал?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2349500"/>
            <a:ext cx="6750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1. Выплынь, выплынь на бережок</a:t>
            </a:r>
            <a:r>
              <a:rPr lang="ru-RU">
                <a:latin typeface="Calibri" pitchFamily="34" charset="0"/>
              </a:rPr>
              <a:t>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3068638"/>
            <a:ext cx="5303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2.  Спи , глазок, спи, другой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4005263"/>
            <a:ext cx="7339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3. Довези меня домой к отцу, к матери.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4797425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4. Пустите отдохнуть дорожного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http://www.freeppt.net/background/pink-pattern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3860800"/>
            <a:ext cx="33035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3. Солнце высоко,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колодец далеко,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жар донимает,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пот выступает.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11638" y="3500438"/>
            <a:ext cx="4768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4.   Выйдет она в поле,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обнимет свою коровку,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ляжет к ней на шейку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и рассказывает, как ей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тяжело  жить-поживать.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2349500"/>
            <a:ext cx="79200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2. Ростом мальчик не вырос,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а разумом умнее большого оказался.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1484313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1. Старуха на солдата глядит, глаз не сводит.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6375" y="549275"/>
            <a:ext cx="593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какой сказки эти слова?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http://www.freeppt.net/background/pink-pattern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63938" y="908050"/>
            <a:ext cx="23002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55875" y="2565400"/>
            <a:ext cx="4070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 сказку 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иллюстрациям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http://www.freeppt.net/background/pink-pattern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i082.radikal.ru/1007/0b/8670d5ada8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268413"/>
            <a:ext cx="33845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http://storage7.static.itmages.ru/i/12/0501/h_1335872540_4029449_dbf2af82ef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268413"/>
            <a:ext cx="3165475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3575" y="549275"/>
            <a:ext cx="2936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«Хаврошечка»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http://www.freeppt.net/background/pink-pattern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virtuzor.ru/data/projects/photos/11/239/6f3ca60901184b94e845ed3116a9c5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557338"/>
            <a:ext cx="37877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planetaskazok.ru/images/stories/tolstoiA/malchik_s_palchik/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557338"/>
            <a:ext cx="37258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00338" y="765175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«Мальчик с пальчик»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ttp://www.freeppt.net/background/pink-pattern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pics.livejournal.com/vot_tundra/pic/000zr5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88" y="2133600"/>
            <a:ext cx="43926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proza.ru/pics/2011/03/06/8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133600"/>
            <a:ext cx="42005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00338" y="836613"/>
            <a:ext cx="3529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«Каша из топора»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http://www.freeppt.net/background/pink-pattern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cs301611.vkontakte.ru/u89808297/-14/x_4d8a4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43195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pics.kz/s4/08/7b/53/087b531b57efc71331d99f35ebed65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773238"/>
            <a:ext cx="4349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836613"/>
            <a:ext cx="7173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«Сестрица Алёнушка и братец Иванушка»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58888" y="836613"/>
            <a:ext cx="3978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Уплетая калачи,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Ехал парень на печи.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Прокатился по деревне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И женился на царевне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59338" y="2636838"/>
            <a:ext cx="3681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 щучьему велению</a:t>
            </a:r>
          </a:p>
        </p:txBody>
      </p:sp>
      <p:pic>
        <p:nvPicPr>
          <p:cNvPr id="11268" name="Picture 4" descr="http://skill.ru/images/2011/12/06/208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429000"/>
            <a:ext cx="55435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http://www.freeppt.net/background/pink-pattern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sp-comfort.ru/wp-content/uploads/top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292600"/>
            <a:ext cx="35290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http://fenixclub.com/uploads/707/img-393141-f5221809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773238"/>
            <a:ext cx="266382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http://oldissnab.ru/products_pictures/743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844675"/>
            <a:ext cx="36766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http://www.bulatnozh.ru/published/publicdata/BULATN/attachments/SC/products_pictures/New04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365625"/>
            <a:ext cx="35988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35150" y="981075"/>
            <a:ext cx="6202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сказки по предметам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1275" y="188913"/>
            <a:ext cx="20891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http://etc.usf.edu/presentations/backgrounds/misc/misc_17/8170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0238" y="4941888"/>
            <a:ext cx="58864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Васнецов Виктор Михайлович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(1848-1926)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русский  живописец</a:t>
            </a:r>
          </a:p>
        </p:txBody>
      </p:sp>
      <p:pic>
        <p:nvPicPr>
          <p:cNvPr id="38916" name="Picture 4" descr="http://hudozhnikam.ru/risovanie_golovi/img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620713"/>
            <a:ext cx="30400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 descr="http://etc.usf.edu/presentations/backgrounds/misc/misc_17/8170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taller54.com/vas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04813"/>
            <a:ext cx="32559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5445125"/>
            <a:ext cx="2235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В.Васнецов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«Алёнушка»</a:t>
            </a:r>
          </a:p>
        </p:txBody>
      </p:sp>
      <p:pic>
        <p:nvPicPr>
          <p:cNvPr id="1028" name="Picture 4" descr="http://img-fotki.yandex.ru/get/33/37205363.0/0_935dc_212bcfbc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04813"/>
            <a:ext cx="316865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67288" y="5300663"/>
            <a:ext cx="41767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В.Васнецов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«Иван царевич на Сером волке»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http://etc.usf.edu/presentations/backgrounds/misc/misc_17/8170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img1.liveinternet.ru/images/attach/b/3/17/690/17690383_1202826265_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60350"/>
            <a:ext cx="588168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450" y="3644900"/>
            <a:ext cx="31638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В.Васнецов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«Ковёр – самолёт»</a:t>
            </a:r>
          </a:p>
        </p:txBody>
      </p:sp>
      <p:pic>
        <p:nvPicPr>
          <p:cNvPr id="37892" name="Picture 4" descr="http://files.smallbay.ru/images2/vasneztov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276475"/>
            <a:ext cx="453707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7900" y="5589588"/>
            <a:ext cx="3724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В.Васнецов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«Царевна – лягушка»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2"/>
          <p:cNvSpPr>
            <a:spLocks noChangeArrowheads="1"/>
          </p:cNvSpPr>
          <p:nvPr/>
        </p:nvSpPr>
        <p:spPr bwMode="auto">
          <a:xfrm>
            <a:off x="1763713" y="1989138"/>
            <a:ext cx="4679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ложь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  да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ней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намек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Добрым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молодцам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6082" name="Picture 6" descr="http://img-fotki.yandex.ru/get/3507/mistina.23/0_28493_f482ef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47813" y="2781300"/>
            <a:ext cx="62642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Сказка</a:t>
            </a: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ложь</a:t>
            </a: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да</a:t>
            </a: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</a:t>
            </a: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намек</a:t>
            </a: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Добрым</a:t>
            </a: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молодцам</a:t>
            </a: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урок.</a:t>
            </a:r>
            <a:endParaRPr lang="ru-RU" sz="4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mtClean="0"/>
              <a:t>Хотелось ли тебе, чтобы твою работу выполняли другие?</a:t>
            </a:r>
            <a:br>
              <a:rPr lang="ru-RU" smtClean="0"/>
            </a:br>
            <a:r>
              <a:rPr lang="ru-RU" smtClean="0"/>
              <a:t>Если нет, то объясни почему.                      - Если хотел бы, то по какой причине?</a:t>
            </a:r>
            <a:br>
              <a:rPr lang="ru-RU" smtClean="0"/>
            </a:br>
            <a:r>
              <a:rPr lang="ru-RU" smtClean="0"/>
              <a:t>- Какую свою обязанность ты бы мог доверить другому человеку и кому?                       - Какие у тебя есть обязанности?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0"/>
            <a:ext cx="8229600" cy="1000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im5-tub-ru.yandex.net/i?id=24035824-6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08275"/>
            <a:ext cx="460851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125538"/>
            <a:ext cx="38639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сказка, вот вопрос?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Он в корзине Машу нёс.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садился на пенёк 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Хотел съесть пирожок.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8888" y="3500438"/>
            <a:ext cx="2566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Маша и Медведь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43068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99"/>
                </a:solidFill>
              </a:rPr>
              <a:t>- Оцени поступок Маши. Как бы ты поступил в данной ситуации?</a:t>
            </a:r>
            <a:br>
              <a:rPr lang="ru-RU" smtClean="0">
                <a:solidFill>
                  <a:srgbClr val="CC0099"/>
                </a:solidFill>
              </a:rPr>
            </a:br>
            <a:r>
              <a:rPr lang="ru-RU" smtClean="0">
                <a:solidFill>
                  <a:srgbClr val="CC0099"/>
                </a:solidFill>
              </a:rPr>
              <a:t/>
            </a:r>
            <a:br>
              <a:rPr lang="ru-RU" smtClean="0">
                <a:solidFill>
                  <a:srgbClr val="CC0099"/>
                </a:solidFill>
              </a:rPr>
            </a:br>
            <a:r>
              <a:rPr lang="ru-RU" smtClean="0">
                <a:solidFill>
                  <a:srgbClr val="CC0099"/>
                </a:solidFill>
              </a:rPr>
              <a:t>- Как можно было поступить, чтобы с Машей такого не случилось?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788150"/>
            <a:ext cx="8229600" cy="69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1196975"/>
            <a:ext cx="608488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 гости друг к другу они  всё ходили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Но гостя своего так и не накормили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" name="Picture 4" descr="http://www.stihi.ru/pics/2011/09/12/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708275"/>
            <a:ext cx="42338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3068638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Лиса и Журавль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r>
              <a:rPr lang="ru-RU" smtClean="0"/>
              <a:t>Оцени поступки героев сказки. Расскажи как ты встречаешь гостей. Как надо было поступить лисе и журавлю?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788150"/>
            <a:ext cx="822960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http://forums.0bb.net/imgcache/3456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47813" y="836613"/>
            <a:ext cx="56880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Бабка, старый дед и внучка, 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Мышка, кот, собака Жучка -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Вместе все меня смогли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Вытянуть из-под земли.</a:t>
            </a:r>
          </a:p>
        </p:txBody>
      </p:sp>
      <p:pic>
        <p:nvPicPr>
          <p:cNvPr id="4" name="Picture 2" descr="http://msbook.ru/pictures/spreads/978-5-86775-144-9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213100"/>
            <a:ext cx="493712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32588" y="2852738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Репка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437</TotalTime>
  <Words>504</Words>
  <Application>Microsoft Office PowerPoint</Application>
  <PresentationFormat>Экран (4:3)</PresentationFormat>
  <Paragraphs>96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Wingdings</vt:lpstr>
      <vt:lpstr>Calibri</vt:lpstr>
      <vt:lpstr>Times New Roman</vt:lpstr>
      <vt:lpstr>Водяные знаки</vt:lpstr>
      <vt:lpstr>Водяные знаки</vt:lpstr>
      <vt:lpstr>ПРЕЗЕНТАЦИЯ ВНЕКЛАССНОГО МЕРОПРИЯТИЯ                                           « Сказочная страна» Автор: учитель начальных классов МАОУ СОШ № 77                                                    г. Ростова – на- Дону.</vt:lpstr>
      <vt:lpstr>Слайд 2</vt:lpstr>
      <vt:lpstr>Слайд 3</vt:lpstr>
      <vt:lpstr>Хотелось ли тебе, чтобы твою работу выполняли другие? Если нет, то объясни почему.                      - Если хотел бы, то по какой причине? - Какую свою обязанность ты бы мог доверить другому человеку и кому?                       - Какие у тебя есть обязанности?</vt:lpstr>
      <vt:lpstr>Слайд 5</vt:lpstr>
      <vt:lpstr>- Оцени поступок Маши. Как бы ты поступил в данной ситуации?  - Как можно было поступить, чтобы с Машей такого не случилось?</vt:lpstr>
      <vt:lpstr>Слайд 7</vt:lpstr>
      <vt:lpstr>Оцени поступки героев сказки. Расскажи как ты встречаешь гостей. Как надо было поступить лисе и журавлю?</vt:lpstr>
      <vt:lpstr>Слайд 9</vt:lpstr>
      <vt:lpstr>- Что помогло деду вытянуть репку?   - Какую работу в семье делаете вместе? - Где может вам пригодиться совместный труд?</vt:lpstr>
      <vt:lpstr>Слайд 11</vt:lpstr>
      <vt:lpstr>Какая черта характера Иванушки привела к беде? - К чему может привести непослушание?  - Случались ли у тебя неприятности из-за непослушания старших?</vt:lpstr>
      <vt:lpstr>Слайд 13</vt:lpstr>
      <vt:lpstr>-По какой причине козлята попали в беду? - Как бы ты вышел из этой ситуации?</vt:lpstr>
      <vt:lpstr>Слайд 15</vt:lpstr>
      <vt:lpstr>Какая черта характера погубила колобка? - Случалось тебе быть обманутым? Расскажи.</vt:lpstr>
      <vt:lpstr>Слайд 17</vt:lpstr>
      <vt:lpstr>-По чьей вине случилась беда?  - Что помогло спасти мальчика? - Приходилось тебе выполнять такие же испытания? В каких ситуациях?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qwert12</cp:lastModifiedBy>
  <cp:revision>46</cp:revision>
  <dcterms:created xsi:type="dcterms:W3CDTF">2012-10-11T16:24:40Z</dcterms:created>
  <dcterms:modified xsi:type="dcterms:W3CDTF">2014-07-30T17:14:52Z</dcterms:modified>
</cp:coreProperties>
</file>