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sldIdLst>
    <p:sldId id="256" r:id="rId2"/>
    <p:sldId id="258" r:id="rId3"/>
    <p:sldId id="257" r:id="rId4"/>
    <p:sldId id="268" r:id="rId5"/>
    <p:sldId id="262" r:id="rId6"/>
    <p:sldId id="267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1" autoAdjust="0"/>
    <p:restoredTop sz="78481" autoAdjust="0"/>
  </p:normalViewPr>
  <p:slideViewPr>
    <p:cSldViewPr>
      <p:cViewPr varScale="1">
        <p:scale>
          <a:sx n="105" d="100"/>
          <a:sy n="105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Ресурсы образовательной среды</c:v>
                </c:pt>
                <c:pt idx="1">
                  <c:v>Здоровьесберегающие технологии</c:v>
                </c:pt>
                <c:pt idx="2">
                  <c:v>Управленческая деятельность</c:v>
                </c:pt>
                <c:pt idx="3">
                  <c:v>Участники образовательного процесса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</c:numCache>
            </c:numRef>
          </c:val>
        </c:ser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baseline="0"/>
            </a:pPr>
            <a:endParaRPr lang="ru-RU"/>
          </a:p>
        </c:txPr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AA536-F193-4DC4-9D0C-B8A76F59713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9F1D0-8A15-4BDD-AEB5-72C6409168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9F1D0-8A15-4BDD-AEB5-72C64091682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99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91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98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1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45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393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330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52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36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34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359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0E1A-B97E-4F38-B1ED-CF442DC51A05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F22C5-E0D4-4919-8E49-E2984DCC8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14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Система оценки качества образования в ДОУ в условиях перехода на ФГОС.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Автор-составител</a:t>
            </a:r>
            <a:r>
              <a:rPr lang="ru-RU" dirty="0"/>
              <a:t>ь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Заведующий ГБДОУ ЦРР-детский сад №111  Фрунзенского района Санкт-Петербурга</a:t>
            </a:r>
          </a:p>
          <a:p>
            <a:r>
              <a:rPr lang="ru-RU" dirty="0" smtClean="0"/>
              <a:t>Артеменко Е.В.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качества </a:t>
            </a:r>
            <a:br>
              <a:rPr lang="ru-RU" dirty="0" smtClean="0"/>
            </a:br>
            <a:r>
              <a:rPr lang="ru-RU" dirty="0" smtClean="0"/>
              <a:t>(результат)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Степень удовлетворенности уровнем образовательных услуг всех участников образовательного процесса.</a:t>
            </a:r>
          </a:p>
          <a:p>
            <a:r>
              <a:rPr lang="ru-RU" dirty="0" smtClean="0"/>
              <a:t>Уровень освоения ОП ДО, дополнительных программ  соответствующей направленности.</a:t>
            </a:r>
          </a:p>
          <a:p>
            <a:r>
              <a:rPr lang="ru-RU" dirty="0" smtClean="0"/>
              <a:t>Степень соответствия полученных результатов деятельности ДОУ прогнозируемым результатам.</a:t>
            </a:r>
          </a:p>
          <a:p>
            <a:r>
              <a:rPr lang="ru-RU" dirty="0" smtClean="0"/>
              <a:t>Соответствие системы управления и контроля задачам развития ДОУ.</a:t>
            </a:r>
          </a:p>
          <a:p>
            <a:r>
              <a:rPr lang="ru-RU" dirty="0" smtClean="0"/>
              <a:t>Продвижение позитивного имиджа ДОУ. (Благодарности, положительные отзывы в адрес ДОУ).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algn="ctr">
              <a:buNone/>
            </a:pPr>
            <a:r>
              <a:rPr lang="ru-RU" sz="2400" dirty="0" smtClean="0"/>
              <a:t>Условия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dirty="0" smtClean="0"/>
              <a:t>Обеспечение качества образования</a:t>
            </a:r>
            <a:endParaRPr lang="ru-RU" sz="2400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2400" dirty="0" smtClean="0"/>
              <a:t>Методика надзора и контроля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dirty="0" smtClean="0"/>
              <a:t>Образовательный             </a:t>
            </a:r>
          </a:p>
          <a:p>
            <a:pPr algn="ctr">
              <a:buNone/>
            </a:pPr>
            <a:r>
              <a:rPr lang="ru-RU" sz="2400" dirty="0" smtClean="0"/>
              <a:t>Процесс</a:t>
            </a:r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r>
              <a:rPr lang="ru-RU" sz="2400" dirty="0" smtClean="0"/>
              <a:t>Управление             качеством образования</a:t>
            </a:r>
            <a:endParaRPr lang="ru-RU" sz="2400" dirty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r>
              <a:rPr lang="ru-RU" sz="2400" dirty="0" smtClean="0"/>
              <a:t>Результат</a:t>
            </a:r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Оценка качества образования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Методика согласования и стимулирования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608117" y="246379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287042" y="3286124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6894529" y="2536025"/>
            <a:ext cx="78502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571736" y="1214422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214810" y="16430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929322" y="1214422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1357290" y="4357694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357554" y="4643446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857620" y="3857628"/>
            <a:ext cx="328614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7000892" y="428625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>
            <a:off x="5500694" y="464344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2428860" y="4000504"/>
            <a:ext cx="350046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составляющих оценки качества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1.Государство</a:t>
            </a:r>
          </a:p>
          <a:p>
            <a:r>
              <a:rPr lang="ru-RU" dirty="0" smtClean="0"/>
              <a:t>2.Общество</a:t>
            </a:r>
          </a:p>
          <a:p>
            <a:r>
              <a:rPr lang="ru-RU" dirty="0" smtClean="0"/>
              <a:t>3.Самооценка учреждения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3684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Федеральный государственный образовательный стандарт дошкольного образования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1571613"/>
          <a:ext cx="8115300" cy="5011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50"/>
                <a:gridCol w="4057650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Принципы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Цели и задачи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сам ребенок становится субъектом образования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-сохранение единого образовательного пространства РФ относительно уровня дошкольного образования</a:t>
                      </a:r>
                      <a:endParaRPr lang="ru-RU" sz="1400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-возрастная адекватность дошкольного образования 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-обеспечение государственных гарантий уровня и качества образования на основе единства обязательных требований к условиям реализации образовательных программ, их структуре, результатам освоения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полноценное проживание ребёнком всех этапов дошкольного детства, амплификации (обогащения) детского развития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охрана и укрепление физического и психического здоровья детей (в том числе их эмоционального  и морально-нравственного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благополучия)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-создание благоприятной социальной ситуации развития каждого ребёнка в соответствии с его возрастными и индивидуальными особенностями и   склонностями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-создание социальной ситуации развития для участников образовательных отношений, включая создание образовательной среды, которая: гарантирует охрану и укрепление физического и психического здоровья воспитанников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-содействие и сотрудничества детей и взрослых 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-сохранение и поддержка индивидуальности ребёнка (как субъекта отношений)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среда ДОУ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и методы оценки качества образования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- лицензирование образовательных учреждений;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- контрольно-надзорная деятельность;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- аттестация педагогических и руководящих работников;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- мониторинг качества образования.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ru-RU" dirty="0" smtClean="0"/>
              <a:t>Общественная экспертиза качества образования.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 Аудит качества образования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  Рейтинг образовательных учреждений и отдельных педагогов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dirty="0" err="1" smtClean="0"/>
              <a:t>Самообследование</a:t>
            </a:r>
            <a:r>
              <a:rPr lang="ru-RU" dirty="0" smtClean="0"/>
              <a:t> образовательных учреждений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Конкурсы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6"/>
            <a:ext cx="7500990" cy="586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Calibri" pitchFamily="34" charset="0"/>
              </a:rPr>
              <a:t>Показатели качества образования в ДОУ:</a:t>
            </a:r>
          </a:p>
          <a:p>
            <a:endParaRPr lang="ru-RU" sz="2000" b="1" u="sn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Анализ документации (нормативные документы, локальные акты, анализ штатного расписания, комплектования ДОУ, сметы, выполнение государственного заказа, результаты лицензирования, аттестации и государственной аккредитации, Охрана труда, планы учреждения, Программа развития ДОУ, ОП ДО и пр.)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Анализ материально-технического обеспечения:</a:t>
            </a:r>
          </a:p>
          <a:p>
            <a:r>
              <a:rPr lang="ru-RU" dirty="0" smtClean="0">
                <a:latin typeface="Calibri" pitchFamily="34" charset="0"/>
              </a:rPr>
              <a:t>- </a:t>
            </a:r>
            <a:r>
              <a:rPr lang="ru-RU" dirty="0" smtClean="0"/>
              <a:t>наличие и достаточность </a:t>
            </a:r>
            <a:r>
              <a:rPr lang="ru-RU" dirty="0" err="1" smtClean="0"/>
              <a:t>мультимедийной</a:t>
            </a:r>
            <a:r>
              <a:rPr lang="ru-RU" dirty="0" smtClean="0"/>
              <a:t> техники, её соответствия современным требованиям;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- программно-информационное обеспечение, наличие Интернета, эффективность использования в учебном процессе;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- оснащенность учебных кабинетов современным оборудованием, обучения и мебелью;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- обеспеченность методической и учебной литературой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-наличие предметно-развивающей среды, соответствующей требованиям </a:t>
            </a:r>
            <a:r>
              <a:rPr lang="ru-RU" dirty="0" err="1" smtClean="0"/>
              <a:t>ФГОСов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Анализ образовательной деятельности (педагогический совет, МППС)</a:t>
            </a:r>
            <a:endParaRPr lang="ru-RU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Контроль (условия, образовательный процесс)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Социологические исследования (Опрос, Собеседование, Интервьюирование, Анкетирование участников образовательного процесса) </a:t>
            </a:r>
          </a:p>
        </p:txBody>
      </p:sp>
      <p:sp>
        <p:nvSpPr>
          <p:cNvPr id="3" name="Прямоугольник 2"/>
          <p:cNvSpPr/>
          <p:nvPr/>
        </p:nvSpPr>
        <p:spPr>
          <a:xfrm flipV="1">
            <a:off x="2286000" y="347516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0010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Calibri" pitchFamily="34" charset="0"/>
              </a:rPr>
              <a:t>Показатели качества образования (продолжение)</a:t>
            </a:r>
          </a:p>
          <a:p>
            <a:endParaRPr lang="ru-RU" b="1" u="sng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Индивидуальная карта педагога (самообразование, повышение квалификации, участие в жизни ДОУ, района, города и пр.)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Школа молодого педагога (наставничество)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Педагогическое наблюдение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Оценка развития  воспитанников, в том числе измерение их личностных образовательных результатов (вместо диагностики)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Участие учреждения в конкурсах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Участие в смотрах, конкурсах  участников процесса (воспитанники, педагоги, родители)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Анализ  организации питания (соблюдение нормативов и требований </a:t>
            </a:r>
            <a:r>
              <a:rPr lang="ru-RU" dirty="0" err="1" smtClean="0">
                <a:latin typeface="Calibri" pitchFamily="34" charset="0"/>
              </a:rPr>
              <a:t>СанПина</a:t>
            </a:r>
            <a:r>
              <a:rPr lang="ru-RU" dirty="0" smtClean="0">
                <a:latin typeface="Calibri" pitchFamily="34" charset="0"/>
              </a:rPr>
              <a:t>, опрос, анкетирование)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Открытые мероприятия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Calibri" pitchFamily="34" charset="0"/>
              </a:rPr>
              <a:t>Социальное партнерство (музеи, театры, библиотеки, другие образовательные учреждения).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Оценка качества дошкольного образования в ДОУ включает несколько этапов:</a:t>
            </a:r>
          </a:p>
          <a:p>
            <a:r>
              <a:rPr lang="ru-RU" dirty="0" smtClean="0"/>
              <a:t>выделение показателей качества;</a:t>
            </a:r>
          </a:p>
          <a:p>
            <a:r>
              <a:rPr lang="ru-RU" dirty="0" smtClean="0"/>
              <a:t>определение критериев оценки (исходя из требований </a:t>
            </a:r>
            <a:r>
              <a:rPr lang="ru-RU" dirty="0" smtClean="0"/>
              <a:t>ФГОС </a:t>
            </a:r>
            <a:r>
              <a:rPr lang="ru-RU" dirty="0" smtClean="0"/>
              <a:t>) - на основе чего данный показатель будет оцениваться;</a:t>
            </a:r>
          </a:p>
          <a:p>
            <a:r>
              <a:rPr lang="ru-RU" dirty="0" smtClean="0"/>
              <a:t>создание шкалы уровней достижения критерия качества;</a:t>
            </a:r>
          </a:p>
          <a:p>
            <a:r>
              <a:rPr lang="ru-RU" dirty="0" smtClean="0"/>
              <a:t>разработка необходимого инструментария;</a:t>
            </a:r>
          </a:p>
          <a:p>
            <a:r>
              <a:rPr lang="ru-RU" dirty="0" smtClean="0"/>
              <a:t>сбор, обработка, анализ полученных данных, дальнейшее использование;</a:t>
            </a:r>
          </a:p>
          <a:p>
            <a:r>
              <a:rPr lang="ru-RU" dirty="0" smtClean="0"/>
              <a:t>представление и распространение в свободном доступе обобщенной информации для разных категорий пользователей </a:t>
            </a:r>
          </a:p>
          <a:p>
            <a:pPr>
              <a:buNone/>
            </a:pPr>
            <a:r>
              <a:rPr lang="ru-RU" dirty="0" smtClean="0"/>
              <a:t>    (родителей, представителей общественности и пр.);</a:t>
            </a:r>
          </a:p>
          <a:p>
            <a:r>
              <a:rPr lang="ru-RU" dirty="0" smtClean="0"/>
              <a:t>организация общественного и профессионального обсуждения;</a:t>
            </a:r>
          </a:p>
          <a:p>
            <a:r>
              <a:rPr lang="ru-RU" dirty="0" smtClean="0"/>
              <a:t>подготовка рекомендаций по совершенствованию системы образования и принятия управленческих решений.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645</Words>
  <Application>Microsoft Office PowerPoint</Application>
  <PresentationFormat>Экран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Система оценки качества образования в ДОУ в условиях перехода на ФГОС.</vt:lpstr>
      <vt:lpstr>Качество образования</vt:lpstr>
      <vt:lpstr>Три составляющих оценки качества образования</vt:lpstr>
      <vt:lpstr>Федеральный государственный образовательный стандарт дошкольного образования</vt:lpstr>
      <vt:lpstr>Образовательная среда ДОУ</vt:lpstr>
      <vt:lpstr>Формы и методы оценки качества образования</vt:lpstr>
      <vt:lpstr>Слайд 7</vt:lpstr>
      <vt:lpstr>Слайд 8</vt:lpstr>
      <vt:lpstr>Этапы оценки</vt:lpstr>
      <vt:lpstr>Оценка качества  (результат) </vt:lpstr>
    </vt:vector>
  </TitlesOfParts>
  <Company>RONO_FR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качества в ДОУ</dc:title>
  <dc:creator>user</dc:creator>
  <cp:lastModifiedBy>user</cp:lastModifiedBy>
  <cp:revision>78</cp:revision>
  <dcterms:created xsi:type="dcterms:W3CDTF">2013-03-13T09:22:31Z</dcterms:created>
  <dcterms:modified xsi:type="dcterms:W3CDTF">2014-04-17T06:46:34Z</dcterms:modified>
</cp:coreProperties>
</file>