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5E6C3D-812F-4502-A2DE-7DD21B04F3BE}" type="doc">
      <dgm:prSet loTypeId="urn:microsoft.com/office/officeart/2005/8/layout/vList5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5AD1B8C5-7428-473A-BD70-94828F9E674E}">
      <dgm:prSet phldrT="[Текст]"/>
      <dgm:spPr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dirty="0" smtClean="0"/>
            <a:t>Карл Юнг</a:t>
          </a:r>
          <a:endParaRPr lang="ru-RU" dirty="0"/>
        </a:p>
      </dgm:t>
    </dgm:pt>
    <dgm:pt modelId="{82460AE5-16C2-4DA8-AB78-F92DE0834B32}" type="parTrans" cxnId="{C486A897-4821-4191-B94E-8D8EBAA57105}">
      <dgm:prSet/>
      <dgm:spPr/>
      <dgm:t>
        <a:bodyPr/>
        <a:lstStyle/>
        <a:p>
          <a:endParaRPr lang="ru-RU"/>
        </a:p>
      </dgm:t>
    </dgm:pt>
    <dgm:pt modelId="{CC518167-AAF5-4424-9AEA-8DA399CE3E9F}" type="sibTrans" cxnId="{C486A897-4821-4191-B94E-8D8EBAA57105}">
      <dgm:prSet/>
      <dgm:spPr/>
      <dgm:t>
        <a:bodyPr/>
        <a:lstStyle/>
        <a:p>
          <a:endParaRPr lang="ru-RU"/>
        </a:p>
      </dgm:t>
    </dgm:pt>
    <dgm:pt modelId="{36EF8382-C68C-4330-B862-D2009AF76CFD}">
      <dgm:prSet phldrT="[Текст]"/>
      <dgm:spPr/>
      <dgm:t>
        <a:bodyPr/>
        <a:lstStyle/>
        <a:p>
          <a:r>
            <a:rPr lang="ru-RU" dirty="0" smtClean="0"/>
            <a:t>Предложил принцип терапии песком</a:t>
          </a:r>
          <a:endParaRPr lang="ru-RU" dirty="0"/>
        </a:p>
      </dgm:t>
    </dgm:pt>
    <dgm:pt modelId="{7038B6B3-A9F4-4026-B027-2F45EB430E6C}" type="parTrans" cxnId="{D242E747-AD66-41D6-8087-25F9947F5DB2}">
      <dgm:prSet/>
      <dgm:spPr/>
      <dgm:t>
        <a:bodyPr/>
        <a:lstStyle/>
        <a:p>
          <a:endParaRPr lang="ru-RU"/>
        </a:p>
      </dgm:t>
    </dgm:pt>
    <dgm:pt modelId="{9E7E4853-115A-4437-A63D-6A50D2E2FBE3}" type="sibTrans" cxnId="{D242E747-AD66-41D6-8087-25F9947F5DB2}">
      <dgm:prSet/>
      <dgm:spPr/>
      <dgm:t>
        <a:bodyPr/>
        <a:lstStyle/>
        <a:p>
          <a:endParaRPr lang="ru-RU"/>
        </a:p>
      </dgm:t>
    </dgm:pt>
    <dgm:pt modelId="{69985697-CB3F-48D4-9CC9-AE9649CC99B9}">
      <dgm:prSet phldrT="[Текст]" phldr="1"/>
      <dgm:spPr/>
      <dgm:t>
        <a:bodyPr/>
        <a:lstStyle/>
        <a:p>
          <a:endParaRPr lang="ru-RU" dirty="0"/>
        </a:p>
      </dgm:t>
    </dgm:pt>
    <dgm:pt modelId="{F98FCBD5-3DF1-48ED-86F4-29F097F95208}" type="parTrans" cxnId="{51DACB97-90CF-45F4-A146-7130B1E8829B}">
      <dgm:prSet/>
      <dgm:spPr/>
      <dgm:t>
        <a:bodyPr/>
        <a:lstStyle/>
        <a:p>
          <a:endParaRPr lang="ru-RU"/>
        </a:p>
      </dgm:t>
    </dgm:pt>
    <dgm:pt modelId="{F3CBF48A-9DD4-4DBD-A6DB-D78AD8B56DAF}" type="sibTrans" cxnId="{51DACB97-90CF-45F4-A146-7130B1E8829B}">
      <dgm:prSet/>
      <dgm:spPr/>
      <dgm:t>
        <a:bodyPr/>
        <a:lstStyle/>
        <a:p>
          <a:endParaRPr lang="ru-RU"/>
        </a:p>
      </dgm:t>
    </dgm:pt>
    <dgm:pt modelId="{C6B74810-0DD6-4D96-A663-A3396D87546C}">
      <dgm:prSet phldrT="[Текст]"/>
      <dgm:spPr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dirty="0" smtClean="0"/>
            <a:t>Маргарет </a:t>
          </a:r>
          <a:r>
            <a:rPr lang="ru-RU" dirty="0" err="1" smtClean="0"/>
            <a:t>Ловенфельд</a:t>
          </a:r>
          <a:r>
            <a:rPr lang="ru-RU" dirty="0" smtClean="0"/>
            <a:t> </a:t>
          </a:r>
          <a:endParaRPr lang="ru-RU" dirty="0"/>
        </a:p>
      </dgm:t>
    </dgm:pt>
    <dgm:pt modelId="{C9764B98-1DDA-4483-B87A-D2AA01956382}" type="parTrans" cxnId="{A3B96B9B-24D4-47F4-9ABD-B9F387D7FD75}">
      <dgm:prSet/>
      <dgm:spPr/>
      <dgm:t>
        <a:bodyPr/>
        <a:lstStyle/>
        <a:p>
          <a:endParaRPr lang="ru-RU"/>
        </a:p>
      </dgm:t>
    </dgm:pt>
    <dgm:pt modelId="{71453E5F-9436-4823-AA66-7CD673FDC548}" type="sibTrans" cxnId="{A3B96B9B-24D4-47F4-9ABD-B9F387D7FD75}">
      <dgm:prSet/>
      <dgm:spPr/>
      <dgm:t>
        <a:bodyPr/>
        <a:lstStyle/>
        <a:p>
          <a:endParaRPr lang="ru-RU"/>
        </a:p>
      </dgm:t>
    </dgm:pt>
    <dgm:pt modelId="{7AFFB31E-0553-4EF1-B078-22EE3B023116}">
      <dgm:prSet phldrT="[Текст]"/>
      <dgm:spPr/>
      <dgm:t>
        <a:bodyPr/>
        <a:lstStyle/>
        <a:p>
          <a:r>
            <a:rPr lang="ru-RU" dirty="0" smtClean="0"/>
            <a:t>Впервые применила песочницу в </a:t>
          </a:r>
          <a:r>
            <a:rPr lang="ru-RU" dirty="0" err="1" smtClean="0"/>
            <a:t>игротерапии</a:t>
          </a:r>
          <a:r>
            <a:rPr lang="ru-RU" dirty="0" smtClean="0"/>
            <a:t> детей</a:t>
          </a:r>
          <a:endParaRPr lang="ru-RU" dirty="0"/>
        </a:p>
      </dgm:t>
    </dgm:pt>
    <dgm:pt modelId="{9A705F9C-36D4-45FE-AE64-069634AC7A3E}" type="parTrans" cxnId="{6B3B814B-1724-4E3D-968D-40E50F2A6D3D}">
      <dgm:prSet/>
      <dgm:spPr/>
      <dgm:t>
        <a:bodyPr/>
        <a:lstStyle/>
        <a:p>
          <a:endParaRPr lang="ru-RU"/>
        </a:p>
      </dgm:t>
    </dgm:pt>
    <dgm:pt modelId="{AD12366F-AD32-462A-9C69-CD5020040937}" type="sibTrans" cxnId="{6B3B814B-1724-4E3D-968D-40E50F2A6D3D}">
      <dgm:prSet/>
      <dgm:spPr/>
      <dgm:t>
        <a:bodyPr/>
        <a:lstStyle/>
        <a:p>
          <a:endParaRPr lang="ru-RU"/>
        </a:p>
      </dgm:t>
    </dgm:pt>
    <dgm:pt modelId="{BA08EAB8-895F-4D9C-B010-C18409B99B01}">
      <dgm:prSet phldrT="[Текст]"/>
      <dgm:spPr/>
      <dgm:t>
        <a:bodyPr/>
        <a:lstStyle/>
        <a:p>
          <a:r>
            <a:rPr lang="ru-RU" dirty="0" smtClean="0"/>
            <a:t>Техника построения мира</a:t>
          </a:r>
          <a:endParaRPr lang="ru-RU" dirty="0"/>
        </a:p>
      </dgm:t>
    </dgm:pt>
    <dgm:pt modelId="{23FC9DF4-558A-4C6E-AD55-CE28FF2AEDE5}" type="parTrans" cxnId="{E3A47EF3-64DD-4205-996E-826E587A4878}">
      <dgm:prSet/>
      <dgm:spPr/>
      <dgm:t>
        <a:bodyPr/>
        <a:lstStyle/>
        <a:p>
          <a:endParaRPr lang="ru-RU"/>
        </a:p>
      </dgm:t>
    </dgm:pt>
    <dgm:pt modelId="{6C632466-589F-4999-8C01-34F139CC0D45}" type="sibTrans" cxnId="{E3A47EF3-64DD-4205-996E-826E587A4878}">
      <dgm:prSet/>
      <dgm:spPr/>
      <dgm:t>
        <a:bodyPr/>
        <a:lstStyle/>
        <a:p>
          <a:endParaRPr lang="ru-RU"/>
        </a:p>
      </dgm:t>
    </dgm:pt>
    <dgm:pt modelId="{53DB43E2-47A8-4973-989B-08C99D7ED995}">
      <dgm:prSet phldrT="[Текст]"/>
      <dgm:spPr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dirty="0" smtClean="0"/>
            <a:t>Дора </a:t>
          </a:r>
          <a:r>
            <a:rPr lang="ru-RU" dirty="0" err="1" smtClean="0"/>
            <a:t>Кальфф</a:t>
          </a:r>
          <a:endParaRPr lang="ru-RU" dirty="0"/>
        </a:p>
      </dgm:t>
    </dgm:pt>
    <dgm:pt modelId="{6361AF2B-9425-4F13-9D89-CF82EA3E932E}" type="parTrans" cxnId="{CAE080B5-7191-408B-B571-C33B31B1A719}">
      <dgm:prSet/>
      <dgm:spPr/>
      <dgm:t>
        <a:bodyPr/>
        <a:lstStyle/>
        <a:p>
          <a:endParaRPr lang="ru-RU"/>
        </a:p>
      </dgm:t>
    </dgm:pt>
    <dgm:pt modelId="{86A2DF8B-923A-47C0-9342-5E1546A2FA24}" type="sibTrans" cxnId="{CAE080B5-7191-408B-B571-C33B31B1A719}">
      <dgm:prSet/>
      <dgm:spPr/>
      <dgm:t>
        <a:bodyPr/>
        <a:lstStyle/>
        <a:p>
          <a:endParaRPr lang="ru-RU"/>
        </a:p>
      </dgm:t>
    </dgm:pt>
    <dgm:pt modelId="{BC46F74F-F09A-4A64-B774-1ABCF6863925}">
      <dgm:prSet phldrT="[Текст]"/>
      <dgm:spPr/>
      <dgm:t>
        <a:bodyPr/>
        <a:lstStyle/>
        <a:p>
          <a:r>
            <a:rPr lang="ru-RU" dirty="0" err="1" smtClean="0"/>
            <a:t>Юнгианский</a:t>
          </a:r>
          <a:r>
            <a:rPr lang="ru-RU" dirty="0" smtClean="0"/>
            <a:t> подход к  технике </a:t>
          </a:r>
          <a:r>
            <a:rPr lang="ru-RU" dirty="0" err="1" smtClean="0"/>
            <a:t>Ловенфельд</a:t>
          </a:r>
          <a:r>
            <a:rPr lang="ru-RU" dirty="0" smtClean="0"/>
            <a:t> </a:t>
          </a:r>
          <a:endParaRPr lang="ru-RU" dirty="0"/>
        </a:p>
      </dgm:t>
    </dgm:pt>
    <dgm:pt modelId="{B34B81A5-7D78-4F0C-93F6-25AEAE486992}" type="parTrans" cxnId="{91691F89-9A80-46B4-A51D-8FFD8C631AFF}">
      <dgm:prSet/>
      <dgm:spPr/>
      <dgm:t>
        <a:bodyPr/>
        <a:lstStyle/>
        <a:p>
          <a:endParaRPr lang="ru-RU"/>
        </a:p>
      </dgm:t>
    </dgm:pt>
    <dgm:pt modelId="{072AA4C3-2272-4B15-BA09-B3C515791482}" type="sibTrans" cxnId="{91691F89-9A80-46B4-A51D-8FFD8C631AFF}">
      <dgm:prSet/>
      <dgm:spPr/>
      <dgm:t>
        <a:bodyPr/>
        <a:lstStyle/>
        <a:p>
          <a:endParaRPr lang="ru-RU"/>
        </a:p>
      </dgm:t>
    </dgm:pt>
    <dgm:pt modelId="{1CB9EC66-937B-432F-98CB-BC37A2078871}">
      <dgm:prSet phldrT="[Текст]" phldr="1"/>
      <dgm:spPr/>
      <dgm:t>
        <a:bodyPr/>
        <a:lstStyle/>
        <a:p>
          <a:endParaRPr lang="ru-RU" dirty="0"/>
        </a:p>
      </dgm:t>
    </dgm:pt>
    <dgm:pt modelId="{FEF50293-8662-4597-9292-9D1792C28E3A}" type="parTrans" cxnId="{B119D99E-DDC3-4C1D-A344-3A77A7F83D62}">
      <dgm:prSet/>
      <dgm:spPr/>
      <dgm:t>
        <a:bodyPr/>
        <a:lstStyle/>
        <a:p>
          <a:endParaRPr lang="ru-RU"/>
        </a:p>
      </dgm:t>
    </dgm:pt>
    <dgm:pt modelId="{0EDA0713-20F8-4AA2-AA81-DDA727316BED}" type="sibTrans" cxnId="{B119D99E-DDC3-4C1D-A344-3A77A7F83D62}">
      <dgm:prSet/>
      <dgm:spPr/>
      <dgm:t>
        <a:bodyPr/>
        <a:lstStyle/>
        <a:p>
          <a:endParaRPr lang="ru-RU"/>
        </a:p>
      </dgm:t>
    </dgm:pt>
    <dgm:pt modelId="{AD65161D-2CC1-40F4-A65D-4B7CE226ADE8}">
      <dgm:prSet/>
      <dgm:spPr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dirty="0" smtClean="0"/>
            <a:t>Джонс</a:t>
          </a:r>
          <a:endParaRPr lang="ru-RU" dirty="0"/>
        </a:p>
      </dgm:t>
    </dgm:pt>
    <dgm:pt modelId="{53721FC2-F160-4D0D-87CC-CF604D90ED7D}" type="parTrans" cxnId="{4BE577AB-44F6-4CFB-B532-CFED6E3FEF0F}">
      <dgm:prSet/>
      <dgm:spPr/>
      <dgm:t>
        <a:bodyPr/>
        <a:lstStyle/>
        <a:p>
          <a:endParaRPr lang="ru-RU"/>
        </a:p>
      </dgm:t>
    </dgm:pt>
    <dgm:pt modelId="{DED82100-5560-4973-9AED-DC836C358188}" type="sibTrans" cxnId="{4BE577AB-44F6-4CFB-B532-CFED6E3FEF0F}">
      <dgm:prSet/>
      <dgm:spPr/>
      <dgm:t>
        <a:bodyPr/>
        <a:lstStyle/>
        <a:p>
          <a:endParaRPr lang="ru-RU"/>
        </a:p>
      </dgm:t>
    </dgm:pt>
    <dgm:pt modelId="{35649C55-0486-408D-AE40-6D7237149624}">
      <dgm:prSet/>
      <dgm:spPr/>
      <dgm:t>
        <a:bodyPr/>
        <a:lstStyle/>
        <a:p>
          <a:r>
            <a:rPr lang="ru-RU" dirty="0" smtClean="0"/>
            <a:t>Подтверждение идеи Пиаже  о стадиях когнитивного развития</a:t>
          </a:r>
          <a:endParaRPr lang="ru-RU" dirty="0"/>
        </a:p>
      </dgm:t>
    </dgm:pt>
    <dgm:pt modelId="{8AAE1142-69B1-4A65-8C9A-4E7D9193AAAB}" type="parTrans" cxnId="{B73DC662-7940-45D7-8333-0ECEAC85382D}">
      <dgm:prSet/>
      <dgm:spPr/>
      <dgm:t>
        <a:bodyPr/>
        <a:lstStyle/>
        <a:p>
          <a:endParaRPr lang="ru-RU"/>
        </a:p>
      </dgm:t>
    </dgm:pt>
    <dgm:pt modelId="{7D185F5B-1D27-482C-A1AE-7A19F3EB2805}" type="sibTrans" cxnId="{B73DC662-7940-45D7-8333-0ECEAC85382D}">
      <dgm:prSet/>
      <dgm:spPr/>
      <dgm:t>
        <a:bodyPr/>
        <a:lstStyle/>
        <a:p>
          <a:endParaRPr lang="ru-RU"/>
        </a:p>
      </dgm:t>
    </dgm:pt>
    <dgm:pt modelId="{63359C8E-5EEA-4ADD-A8A9-4F0C26EACE5C}" type="pres">
      <dgm:prSet presAssocID="{C75E6C3D-812F-4502-A2DE-7DD21B04F3B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CFD0FF-CCB2-4069-A871-EA3F7C02FFB0}" type="pres">
      <dgm:prSet presAssocID="{5AD1B8C5-7428-473A-BD70-94828F9E674E}" presName="linNode" presStyleCnt="0"/>
      <dgm:spPr/>
    </dgm:pt>
    <dgm:pt modelId="{5528D914-9D8E-4E9A-B0F9-31C2DFAC7350}" type="pres">
      <dgm:prSet presAssocID="{5AD1B8C5-7428-473A-BD70-94828F9E674E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4663C0-1D28-47B0-B39D-1BE8C6213BBD}" type="pres">
      <dgm:prSet presAssocID="{5AD1B8C5-7428-473A-BD70-94828F9E674E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2CC55F-E27E-402B-B325-6956A112B2DA}" type="pres">
      <dgm:prSet presAssocID="{CC518167-AAF5-4424-9AEA-8DA399CE3E9F}" presName="sp" presStyleCnt="0"/>
      <dgm:spPr/>
    </dgm:pt>
    <dgm:pt modelId="{22E31FD7-5669-4491-88EA-19A4D289ADF3}" type="pres">
      <dgm:prSet presAssocID="{C6B74810-0DD6-4D96-A663-A3396D87546C}" presName="linNode" presStyleCnt="0"/>
      <dgm:spPr/>
    </dgm:pt>
    <dgm:pt modelId="{8D9D6F6D-55DF-45D7-B835-476671276C6A}" type="pres">
      <dgm:prSet presAssocID="{C6B74810-0DD6-4D96-A663-A3396D87546C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4AC493-C712-4A43-A53D-477094E54ED1}" type="pres">
      <dgm:prSet presAssocID="{C6B74810-0DD6-4D96-A663-A3396D87546C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630079-4046-49BD-AD6F-0A4DB113D4FA}" type="pres">
      <dgm:prSet presAssocID="{71453E5F-9436-4823-AA66-7CD673FDC548}" presName="sp" presStyleCnt="0"/>
      <dgm:spPr/>
    </dgm:pt>
    <dgm:pt modelId="{3D41F5FD-0ECB-4322-9EB8-05DCBFFAFC63}" type="pres">
      <dgm:prSet presAssocID="{53DB43E2-47A8-4973-989B-08C99D7ED995}" presName="linNode" presStyleCnt="0"/>
      <dgm:spPr/>
    </dgm:pt>
    <dgm:pt modelId="{B09C6601-83D4-43FF-BF42-E8FAC13F7963}" type="pres">
      <dgm:prSet presAssocID="{53DB43E2-47A8-4973-989B-08C99D7ED995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2E717B-8F24-445E-A63F-21552E463410}" type="pres">
      <dgm:prSet presAssocID="{53DB43E2-47A8-4973-989B-08C99D7ED995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84350D-5134-492B-B9DA-0F2112EA8F56}" type="pres">
      <dgm:prSet presAssocID="{86A2DF8B-923A-47C0-9342-5E1546A2FA24}" presName="sp" presStyleCnt="0"/>
      <dgm:spPr/>
    </dgm:pt>
    <dgm:pt modelId="{4BFA9E86-D1FB-4484-913C-2BF02289DBF2}" type="pres">
      <dgm:prSet presAssocID="{AD65161D-2CC1-40F4-A65D-4B7CE226ADE8}" presName="linNode" presStyleCnt="0"/>
      <dgm:spPr/>
    </dgm:pt>
    <dgm:pt modelId="{3602AD7B-70C0-42C3-A7A0-C74832651166}" type="pres">
      <dgm:prSet presAssocID="{AD65161D-2CC1-40F4-A65D-4B7CE226ADE8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7F8884-7F39-4A03-845A-906AF1099CE9}" type="pres">
      <dgm:prSet presAssocID="{AD65161D-2CC1-40F4-A65D-4B7CE226ADE8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858EB5-6379-4A4B-8D16-A0F4128FF848}" type="presOf" srcId="{35649C55-0486-408D-AE40-6D7237149624}" destId="{567F8884-7F39-4A03-845A-906AF1099CE9}" srcOrd="0" destOrd="0" presId="urn:microsoft.com/office/officeart/2005/8/layout/vList5"/>
    <dgm:cxn modelId="{7EBBA11B-F16D-45F2-8837-407C11A51A72}" type="presOf" srcId="{1CB9EC66-937B-432F-98CB-BC37A2078871}" destId="{AF2E717B-8F24-445E-A63F-21552E463410}" srcOrd="0" destOrd="1" presId="urn:microsoft.com/office/officeart/2005/8/layout/vList5"/>
    <dgm:cxn modelId="{51DACB97-90CF-45F4-A146-7130B1E8829B}" srcId="{5AD1B8C5-7428-473A-BD70-94828F9E674E}" destId="{69985697-CB3F-48D4-9CC9-AE9649CC99B9}" srcOrd="1" destOrd="0" parTransId="{F98FCBD5-3DF1-48ED-86F4-29F097F95208}" sibTransId="{F3CBF48A-9DD4-4DBD-A6DB-D78AD8B56DAF}"/>
    <dgm:cxn modelId="{6B3B814B-1724-4E3D-968D-40E50F2A6D3D}" srcId="{C6B74810-0DD6-4D96-A663-A3396D87546C}" destId="{7AFFB31E-0553-4EF1-B078-22EE3B023116}" srcOrd="0" destOrd="0" parTransId="{9A705F9C-36D4-45FE-AE64-069634AC7A3E}" sibTransId="{AD12366F-AD32-462A-9C69-CD5020040937}"/>
    <dgm:cxn modelId="{B6E8C756-4F9C-44A1-87A2-C9256E98AAAD}" type="presOf" srcId="{5AD1B8C5-7428-473A-BD70-94828F9E674E}" destId="{5528D914-9D8E-4E9A-B0F9-31C2DFAC7350}" srcOrd="0" destOrd="0" presId="urn:microsoft.com/office/officeart/2005/8/layout/vList5"/>
    <dgm:cxn modelId="{CAE080B5-7191-408B-B571-C33B31B1A719}" srcId="{C75E6C3D-812F-4502-A2DE-7DD21B04F3BE}" destId="{53DB43E2-47A8-4973-989B-08C99D7ED995}" srcOrd="2" destOrd="0" parTransId="{6361AF2B-9425-4F13-9D89-CF82EA3E932E}" sibTransId="{86A2DF8B-923A-47C0-9342-5E1546A2FA24}"/>
    <dgm:cxn modelId="{A3B96B9B-24D4-47F4-9ABD-B9F387D7FD75}" srcId="{C75E6C3D-812F-4502-A2DE-7DD21B04F3BE}" destId="{C6B74810-0DD6-4D96-A663-A3396D87546C}" srcOrd="1" destOrd="0" parTransId="{C9764B98-1DDA-4483-B87A-D2AA01956382}" sibTransId="{71453E5F-9436-4823-AA66-7CD673FDC548}"/>
    <dgm:cxn modelId="{91691F89-9A80-46B4-A51D-8FFD8C631AFF}" srcId="{53DB43E2-47A8-4973-989B-08C99D7ED995}" destId="{BC46F74F-F09A-4A64-B774-1ABCF6863925}" srcOrd="0" destOrd="0" parTransId="{B34B81A5-7D78-4F0C-93F6-25AEAE486992}" sibTransId="{072AA4C3-2272-4B15-BA09-B3C515791482}"/>
    <dgm:cxn modelId="{DD854B4E-A8EC-4380-B714-33A5E29C0527}" type="presOf" srcId="{C75E6C3D-812F-4502-A2DE-7DD21B04F3BE}" destId="{63359C8E-5EEA-4ADD-A8A9-4F0C26EACE5C}" srcOrd="0" destOrd="0" presId="urn:microsoft.com/office/officeart/2005/8/layout/vList5"/>
    <dgm:cxn modelId="{B73DC662-7940-45D7-8333-0ECEAC85382D}" srcId="{AD65161D-2CC1-40F4-A65D-4B7CE226ADE8}" destId="{35649C55-0486-408D-AE40-6D7237149624}" srcOrd="0" destOrd="0" parTransId="{8AAE1142-69B1-4A65-8C9A-4E7D9193AAAB}" sibTransId="{7D185F5B-1D27-482C-A1AE-7A19F3EB2805}"/>
    <dgm:cxn modelId="{C486A897-4821-4191-B94E-8D8EBAA57105}" srcId="{C75E6C3D-812F-4502-A2DE-7DD21B04F3BE}" destId="{5AD1B8C5-7428-473A-BD70-94828F9E674E}" srcOrd="0" destOrd="0" parTransId="{82460AE5-16C2-4DA8-AB78-F92DE0834B32}" sibTransId="{CC518167-AAF5-4424-9AEA-8DA399CE3E9F}"/>
    <dgm:cxn modelId="{B781348A-032C-49A1-8B8E-B5077CE25AD1}" type="presOf" srcId="{C6B74810-0DD6-4D96-A663-A3396D87546C}" destId="{8D9D6F6D-55DF-45D7-B835-476671276C6A}" srcOrd="0" destOrd="0" presId="urn:microsoft.com/office/officeart/2005/8/layout/vList5"/>
    <dgm:cxn modelId="{B7E1F35E-D1F1-46CB-A3D0-4B973DF989D0}" type="presOf" srcId="{BC46F74F-F09A-4A64-B774-1ABCF6863925}" destId="{AF2E717B-8F24-445E-A63F-21552E463410}" srcOrd="0" destOrd="0" presId="urn:microsoft.com/office/officeart/2005/8/layout/vList5"/>
    <dgm:cxn modelId="{4BE577AB-44F6-4CFB-B532-CFED6E3FEF0F}" srcId="{C75E6C3D-812F-4502-A2DE-7DD21B04F3BE}" destId="{AD65161D-2CC1-40F4-A65D-4B7CE226ADE8}" srcOrd="3" destOrd="0" parTransId="{53721FC2-F160-4D0D-87CC-CF604D90ED7D}" sibTransId="{DED82100-5560-4973-9AED-DC836C358188}"/>
    <dgm:cxn modelId="{4B2137E2-BB57-41BC-BDAD-250D215F84BA}" type="presOf" srcId="{7AFFB31E-0553-4EF1-B078-22EE3B023116}" destId="{4A4AC493-C712-4A43-A53D-477094E54ED1}" srcOrd="0" destOrd="0" presId="urn:microsoft.com/office/officeart/2005/8/layout/vList5"/>
    <dgm:cxn modelId="{E3A47EF3-64DD-4205-996E-826E587A4878}" srcId="{C6B74810-0DD6-4D96-A663-A3396D87546C}" destId="{BA08EAB8-895F-4D9C-B010-C18409B99B01}" srcOrd="1" destOrd="0" parTransId="{23FC9DF4-558A-4C6E-AD55-CE28FF2AEDE5}" sibTransId="{6C632466-589F-4999-8C01-34F139CC0D45}"/>
    <dgm:cxn modelId="{C9315DD7-4CBE-413B-B863-F2F8E38E5577}" type="presOf" srcId="{BA08EAB8-895F-4D9C-B010-C18409B99B01}" destId="{4A4AC493-C712-4A43-A53D-477094E54ED1}" srcOrd="0" destOrd="1" presId="urn:microsoft.com/office/officeart/2005/8/layout/vList5"/>
    <dgm:cxn modelId="{F477D80C-43D3-4D8F-8642-0FACB7506EC8}" type="presOf" srcId="{36EF8382-C68C-4330-B862-D2009AF76CFD}" destId="{4C4663C0-1D28-47B0-B39D-1BE8C6213BBD}" srcOrd="0" destOrd="0" presId="urn:microsoft.com/office/officeart/2005/8/layout/vList5"/>
    <dgm:cxn modelId="{9907F301-9042-4FA5-B82E-854A7D866FF7}" type="presOf" srcId="{53DB43E2-47A8-4973-989B-08C99D7ED995}" destId="{B09C6601-83D4-43FF-BF42-E8FAC13F7963}" srcOrd="0" destOrd="0" presId="urn:microsoft.com/office/officeart/2005/8/layout/vList5"/>
    <dgm:cxn modelId="{8606168F-E7E6-4B9F-BB8A-2BE9E6C793B6}" type="presOf" srcId="{AD65161D-2CC1-40F4-A65D-4B7CE226ADE8}" destId="{3602AD7B-70C0-42C3-A7A0-C74832651166}" srcOrd="0" destOrd="0" presId="urn:microsoft.com/office/officeart/2005/8/layout/vList5"/>
    <dgm:cxn modelId="{10632E7B-46F1-464D-9321-C9D5F2FAD4D2}" type="presOf" srcId="{69985697-CB3F-48D4-9CC9-AE9649CC99B9}" destId="{4C4663C0-1D28-47B0-B39D-1BE8C6213BBD}" srcOrd="0" destOrd="1" presId="urn:microsoft.com/office/officeart/2005/8/layout/vList5"/>
    <dgm:cxn modelId="{D242E747-AD66-41D6-8087-25F9947F5DB2}" srcId="{5AD1B8C5-7428-473A-BD70-94828F9E674E}" destId="{36EF8382-C68C-4330-B862-D2009AF76CFD}" srcOrd="0" destOrd="0" parTransId="{7038B6B3-A9F4-4026-B027-2F45EB430E6C}" sibTransId="{9E7E4853-115A-4437-A63D-6A50D2E2FBE3}"/>
    <dgm:cxn modelId="{B119D99E-DDC3-4C1D-A344-3A77A7F83D62}" srcId="{53DB43E2-47A8-4973-989B-08C99D7ED995}" destId="{1CB9EC66-937B-432F-98CB-BC37A2078871}" srcOrd="1" destOrd="0" parTransId="{FEF50293-8662-4597-9292-9D1792C28E3A}" sibTransId="{0EDA0713-20F8-4AA2-AA81-DDA727316BED}"/>
    <dgm:cxn modelId="{B64A05C9-3BE3-4475-9F33-76D6278E61E9}" type="presParOf" srcId="{63359C8E-5EEA-4ADD-A8A9-4F0C26EACE5C}" destId="{EECFD0FF-CCB2-4069-A871-EA3F7C02FFB0}" srcOrd="0" destOrd="0" presId="urn:microsoft.com/office/officeart/2005/8/layout/vList5"/>
    <dgm:cxn modelId="{148F7FC3-8694-4803-BE7E-9B05882A1A3D}" type="presParOf" srcId="{EECFD0FF-CCB2-4069-A871-EA3F7C02FFB0}" destId="{5528D914-9D8E-4E9A-B0F9-31C2DFAC7350}" srcOrd="0" destOrd="0" presId="urn:microsoft.com/office/officeart/2005/8/layout/vList5"/>
    <dgm:cxn modelId="{F067974D-EAD5-49C8-BEFE-C0AC31DF4632}" type="presParOf" srcId="{EECFD0FF-CCB2-4069-A871-EA3F7C02FFB0}" destId="{4C4663C0-1D28-47B0-B39D-1BE8C6213BBD}" srcOrd="1" destOrd="0" presId="urn:microsoft.com/office/officeart/2005/8/layout/vList5"/>
    <dgm:cxn modelId="{560A9D64-375A-457D-97D3-2DA25B4AE5B9}" type="presParOf" srcId="{63359C8E-5EEA-4ADD-A8A9-4F0C26EACE5C}" destId="{142CC55F-E27E-402B-B325-6956A112B2DA}" srcOrd="1" destOrd="0" presId="urn:microsoft.com/office/officeart/2005/8/layout/vList5"/>
    <dgm:cxn modelId="{ED4F85EF-8C50-4842-8F76-739AC0178F93}" type="presParOf" srcId="{63359C8E-5EEA-4ADD-A8A9-4F0C26EACE5C}" destId="{22E31FD7-5669-4491-88EA-19A4D289ADF3}" srcOrd="2" destOrd="0" presId="urn:microsoft.com/office/officeart/2005/8/layout/vList5"/>
    <dgm:cxn modelId="{BAD56FF2-D089-4741-9BEB-5A5901BF3FB2}" type="presParOf" srcId="{22E31FD7-5669-4491-88EA-19A4D289ADF3}" destId="{8D9D6F6D-55DF-45D7-B835-476671276C6A}" srcOrd="0" destOrd="0" presId="urn:microsoft.com/office/officeart/2005/8/layout/vList5"/>
    <dgm:cxn modelId="{8D8F1153-C4C2-4718-BBD5-0F323D7585C6}" type="presParOf" srcId="{22E31FD7-5669-4491-88EA-19A4D289ADF3}" destId="{4A4AC493-C712-4A43-A53D-477094E54ED1}" srcOrd="1" destOrd="0" presId="urn:microsoft.com/office/officeart/2005/8/layout/vList5"/>
    <dgm:cxn modelId="{962FDE0E-741F-4848-A96C-B85FEBEC7472}" type="presParOf" srcId="{63359C8E-5EEA-4ADD-A8A9-4F0C26EACE5C}" destId="{80630079-4046-49BD-AD6F-0A4DB113D4FA}" srcOrd="3" destOrd="0" presId="urn:microsoft.com/office/officeart/2005/8/layout/vList5"/>
    <dgm:cxn modelId="{5A78EA5E-C7C1-4357-A91C-9FFF628B4701}" type="presParOf" srcId="{63359C8E-5EEA-4ADD-A8A9-4F0C26EACE5C}" destId="{3D41F5FD-0ECB-4322-9EB8-05DCBFFAFC63}" srcOrd="4" destOrd="0" presId="urn:microsoft.com/office/officeart/2005/8/layout/vList5"/>
    <dgm:cxn modelId="{F4571DB4-F97C-41CA-8097-306401C55B15}" type="presParOf" srcId="{3D41F5FD-0ECB-4322-9EB8-05DCBFFAFC63}" destId="{B09C6601-83D4-43FF-BF42-E8FAC13F7963}" srcOrd="0" destOrd="0" presId="urn:microsoft.com/office/officeart/2005/8/layout/vList5"/>
    <dgm:cxn modelId="{11FFBB86-FE7A-44B5-99A6-35F67F4B67B3}" type="presParOf" srcId="{3D41F5FD-0ECB-4322-9EB8-05DCBFFAFC63}" destId="{AF2E717B-8F24-445E-A63F-21552E463410}" srcOrd="1" destOrd="0" presId="urn:microsoft.com/office/officeart/2005/8/layout/vList5"/>
    <dgm:cxn modelId="{C32068A3-68C3-4A6E-ADF6-3DD502E710E7}" type="presParOf" srcId="{63359C8E-5EEA-4ADD-A8A9-4F0C26EACE5C}" destId="{A484350D-5134-492B-B9DA-0F2112EA8F56}" srcOrd="5" destOrd="0" presId="urn:microsoft.com/office/officeart/2005/8/layout/vList5"/>
    <dgm:cxn modelId="{D35EDAAE-1708-4A7E-9288-F164D81B0A12}" type="presParOf" srcId="{63359C8E-5EEA-4ADD-A8A9-4F0C26EACE5C}" destId="{4BFA9E86-D1FB-4484-913C-2BF02289DBF2}" srcOrd="6" destOrd="0" presId="urn:microsoft.com/office/officeart/2005/8/layout/vList5"/>
    <dgm:cxn modelId="{7673E1AE-17D1-4E74-B714-AF88A8F0E30A}" type="presParOf" srcId="{4BFA9E86-D1FB-4484-913C-2BF02289DBF2}" destId="{3602AD7B-70C0-42C3-A7A0-C74832651166}" srcOrd="0" destOrd="0" presId="urn:microsoft.com/office/officeart/2005/8/layout/vList5"/>
    <dgm:cxn modelId="{E70D85E3-3B44-4029-84DC-FC860619A7F5}" type="presParOf" srcId="{4BFA9E86-D1FB-4484-913C-2BF02289DBF2}" destId="{567F8884-7F39-4A03-845A-906AF1099CE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635940-0F2D-43BC-915D-6A81392C1D56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0A6C41E-32DB-4A74-9B1B-4DEAE2428D26}">
      <dgm:prSet phldrT="[Текст]"/>
      <dgm:spPr>
        <a:solidFill>
          <a:srgbClr val="FF0000"/>
        </a:solidFill>
        <a:ln>
          <a:solidFill>
            <a:srgbClr val="7030A0"/>
          </a:solidFill>
        </a:ln>
      </dgm:spPr>
      <dgm:t>
        <a:bodyPr/>
        <a:lstStyle/>
        <a:p>
          <a:r>
            <a:rPr lang="ru-RU" dirty="0" smtClean="0"/>
            <a:t>Использование песочной технологии</a:t>
          </a:r>
          <a:endParaRPr lang="ru-RU" dirty="0"/>
        </a:p>
      </dgm:t>
    </dgm:pt>
    <dgm:pt modelId="{A1F78CC3-2BFF-4E11-A80D-6ADFEDD535DF}" type="parTrans" cxnId="{DF2B663D-3695-4F3A-834C-C6699D5E6C6B}">
      <dgm:prSet/>
      <dgm:spPr/>
      <dgm:t>
        <a:bodyPr/>
        <a:lstStyle/>
        <a:p>
          <a:endParaRPr lang="ru-RU"/>
        </a:p>
      </dgm:t>
    </dgm:pt>
    <dgm:pt modelId="{165A231E-FB0B-409E-9C07-DB7A93A45E1E}" type="sibTrans" cxnId="{DF2B663D-3695-4F3A-834C-C6699D5E6C6B}">
      <dgm:prSet/>
      <dgm:spPr/>
      <dgm:t>
        <a:bodyPr/>
        <a:lstStyle/>
        <a:p>
          <a:endParaRPr lang="ru-RU"/>
        </a:p>
      </dgm:t>
    </dgm:pt>
    <dgm:pt modelId="{D2233E4E-529E-4889-A034-B08FA294CA5D}">
      <dgm:prSet phldrT="[Текст]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scene3d>
          <a:camera prst="perspectiveRight"/>
          <a:lightRig rig="threePt" dir="t"/>
        </a:scene3d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Диагностика</a:t>
          </a:r>
          <a:r>
            <a:rPr lang="ru-RU" dirty="0" smtClean="0"/>
            <a:t> </a:t>
          </a:r>
          <a:endParaRPr lang="ru-RU" dirty="0"/>
        </a:p>
      </dgm:t>
    </dgm:pt>
    <dgm:pt modelId="{532CBD25-FD31-4235-BB32-F031CCEEDB73}" type="parTrans" cxnId="{091D291C-6DE6-445A-8BB1-D55803F743AA}">
      <dgm:prSet/>
      <dgm:spPr/>
      <dgm:t>
        <a:bodyPr/>
        <a:lstStyle/>
        <a:p>
          <a:endParaRPr lang="ru-RU"/>
        </a:p>
      </dgm:t>
    </dgm:pt>
    <dgm:pt modelId="{2BD3DB82-E061-4D9C-8F58-E4F91ED0227C}" type="sibTrans" cxnId="{091D291C-6DE6-445A-8BB1-D55803F743AA}">
      <dgm:prSet/>
      <dgm:spPr/>
      <dgm:t>
        <a:bodyPr/>
        <a:lstStyle/>
        <a:p>
          <a:endParaRPr lang="ru-RU"/>
        </a:p>
      </dgm:t>
    </dgm:pt>
    <dgm:pt modelId="{73704771-F113-466B-93F1-045B960099E8}">
      <dgm:prSet phldrT="[Текст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Первичная психологическая</a:t>
          </a:r>
        </a:p>
        <a:p>
          <a:r>
            <a:rPr lang="ru-RU" dirty="0" smtClean="0">
              <a:solidFill>
                <a:schemeClr val="tx1"/>
              </a:solidFill>
            </a:rPr>
            <a:t>помощь</a:t>
          </a:r>
          <a:endParaRPr lang="ru-RU" dirty="0">
            <a:solidFill>
              <a:schemeClr val="tx1"/>
            </a:solidFill>
          </a:endParaRPr>
        </a:p>
      </dgm:t>
    </dgm:pt>
    <dgm:pt modelId="{A91939D0-6A6E-4BBD-BC40-0A7EA8F3BF44}" type="parTrans" cxnId="{E28951CB-D754-4D61-A86A-D215FAAEB52F}">
      <dgm:prSet/>
      <dgm:spPr/>
      <dgm:t>
        <a:bodyPr/>
        <a:lstStyle/>
        <a:p>
          <a:endParaRPr lang="ru-RU"/>
        </a:p>
      </dgm:t>
    </dgm:pt>
    <dgm:pt modelId="{6A1E75E1-E81E-4486-9BD1-EA5E8F0A07E1}" type="sibTrans" cxnId="{E28951CB-D754-4D61-A86A-D215FAAEB52F}">
      <dgm:prSet/>
      <dgm:spPr/>
      <dgm:t>
        <a:bodyPr/>
        <a:lstStyle/>
        <a:p>
          <a:endParaRPr lang="ru-RU"/>
        </a:p>
      </dgm:t>
    </dgm:pt>
    <dgm:pt modelId="{58A36B9E-9E92-4EDA-80B3-5F118F814667}">
      <dgm:prSet phldrT="[Текст]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l="100000" b="100000"/>
          </a:path>
          <a:tileRect t="-100000" r="-100000"/>
        </a:gradFill>
      </dgm:spPr>
      <dgm:t>
        <a:bodyPr/>
        <a:lstStyle/>
        <a:p>
          <a:r>
            <a:rPr lang="ru-RU" dirty="0" smtClean="0"/>
            <a:t>Краткосрочная психотерапия</a:t>
          </a:r>
          <a:endParaRPr lang="ru-RU" dirty="0"/>
        </a:p>
      </dgm:t>
    </dgm:pt>
    <dgm:pt modelId="{DFEC9B9C-3713-44BF-9161-4355605B704D}" type="parTrans" cxnId="{0961661A-AB06-41A4-AC8D-43EA28BE3AC9}">
      <dgm:prSet/>
      <dgm:spPr/>
      <dgm:t>
        <a:bodyPr/>
        <a:lstStyle/>
        <a:p>
          <a:endParaRPr lang="ru-RU"/>
        </a:p>
      </dgm:t>
    </dgm:pt>
    <dgm:pt modelId="{152EC1F7-A477-4F70-98E8-BA94AC0A9DD4}" type="sibTrans" cxnId="{0961661A-AB06-41A4-AC8D-43EA28BE3AC9}">
      <dgm:prSet/>
      <dgm:spPr/>
      <dgm:t>
        <a:bodyPr/>
        <a:lstStyle/>
        <a:p>
          <a:endParaRPr lang="ru-RU"/>
        </a:p>
      </dgm:t>
    </dgm:pt>
    <dgm:pt modelId="{2469B339-DE80-4E5C-8142-673D543A8C0A}">
      <dgm:prSet phldrT="[Текст]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Долгосрочная психотерапия</a:t>
          </a:r>
          <a:endParaRPr lang="ru-RU" dirty="0">
            <a:solidFill>
              <a:schemeClr val="tx1"/>
            </a:solidFill>
          </a:endParaRPr>
        </a:p>
      </dgm:t>
    </dgm:pt>
    <dgm:pt modelId="{123AE2D8-8B62-42FA-9B8B-94567E3F2EF2}" type="parTrans" cxnId="{054F979B-745D-4483-B8CA-107B93D2C327}">
      <dgm:prSet/>
      <dgm:spPr/>
      <dgm:t>
        <a:bodyPr/>
        <a:lstStyle/>
        <a:p>
          <a:endParaRPr lang="ru-RU"/>
        </a:p>
      </dgm:t>
    </dgm:pt>
    <dgm:pt modelId="{54325EF5-A104-4A45-9A45-B1864A3157D0}" type="sibTrans" cxnId="{054F979B-745D-4483-B8CA-107B93D2C327}">
      <dgm:prSet/>
      <dgm:spPr/>
      <dgm:t>
        <a:bodyPr/>
        <a:lstStyle/>
        <a:p>
          <a:endParaRPr lang="ru-RU"/>
        </a:p>
      </dgm:t>
    </dgm:pt>
    <dgm:pt modelId="{D64BB348-C146-4117-BFF8-9F4B69244155}" type="pres">
      <dgm:prSet presAssocID="{5B635940-0F2D-43BC-915D-6A81392C1D5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78B974-86EC-4CF2-B6C5-0637BD89A0D6}" type="pres">
      <dgm:prSet presAssocID="{C0A6C41E-32DB-4A74-9B1B-4DEAE2428D26}" presName="centerShape" presStyleLbl="node0" presStyleIdx="0" presStyleCnt="1" custScaleX="132528"/>
      <dgm:spPr/>
      <dgm:t>
        <a:bodyPr/>
        <a:lstStyle/>
        <a:p>
          <a:endParaRPr lang="ru-RU"/>
        </a:p>
      </dgm:t>
    </dgm:pt>
    <dgm:pt modelId="{53BD4350-D5F9-4229-A602-827692505AAE}" type="pres">
      <dgm:prSet presAssocID="{532CBD25-FD31-4235-BB32-F031CCEEDB73}" presName="Name9" presStyleLbl="parChTrans1D2" presStyleIdx="0" presStyleCnt="4"/>
      <dgm:spPr/>
      <dgm:t>
        <a:bodyPr/>
        <a:lstStyle/>
        <a:p>
          <a:endParaRPr lang="ru-RU"/>
        </a:p>
      </dgm:t>
    </dgm:pt>
    <dgm:pt modelId="{4436BF33-1060-4E5F-8C02-C23ABC33FB20}" type="pres">
      <dgm:prSet presAssocID="{532CBD25-FD31-4235-BB32-F031CCEEDB73}" presName="connTx" presStyleLbl="parChTrans1D2" presStyleIdx="0" presStyleCnt="4"/>
      <dgm:spPr/>
      <dgm:t>
        <a:bodyPr/>
        <a:lstStyle/>
        <a:p>
          <a:endParaRPr lang="ru-RU"/>
        </a:p>
      </dgm:t>
    </dgm:pt>
    <dgm:pt modelId="{9B77EC81-887E-4BC2-9FA4-757A243BDCF6}" type="pres">
      <dgm:prSet presAssocID="{D2233E4E-529E-4889-A034-B08FA294CA5D}" presName="node" presStyleLbl="node1" presStyleIdx="0" presStyleCnt="4" custScaleX="1434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F41237-1E9D-4BE7-B5FE-91C1302E448D}" type="pres">
      <dgm:prSet presAssocID="{A91939D0-6A6E-4BBD-BC40-0A7EA8F3BF44}" presName="Name9" presStyleLbl="parChTrans1D2" presStyleIdx="1" presStyleCnt="4"/>
      <dgm:spPr/>
      <dgm:t>
        <a:bodyPr/>
        <a:lstStyle/>
        <a:p>
          <a:endParaRPr lang="ru-RU"/>
        </a:p>
      </dgm:t>
    </dgm:pt>
    <dgm:pt modelId="{251D2D03-73E5-4348-81AF-A027C9591858}" type="pres">
      <dgm:prSet presAssocID="{A91939D0-6A6E-4BBD-BC40-0A7EA8F3BF44}" presName="connTx" presStyleLbl="parChTrans1D2" presStyleIdx="1" presStyleCnt="4"/>
      <dgm:spPr/>
      <dgm:t>
        <a:bodyPr/>
        <a:lstStyle/>
        <a:p>
          <a:endParaRPr lang="ru-RU"/>
        </a:p>
      </dgm:t>
    </dgm:pt>
    <dgm:pt modelId="{6A387949-FE11-4876-B604-FA3211D17D8E}" type="pres">
      <dgm:prSet presAssocID="{73704771-F113-466B-93F1-045B960099E8}" presName="node" presStyleLbl="node1" presStyleIdx="1" presStyleCnt="4" custScaleX="137560" custRadScaleRad="150579" custRadScaleInc="43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CB8091-B363-41D6-8593-891B95F3B344}" type="pres">
      <dgm:prSet presAssocID="{DFEC9B9C-3713-44BF-9161-4355605B704D}" presName="Name9" presStyleLbl="parChTrans1D2" presStyleIdx="2" presStyleCnt="4"/>
      <dgm:spPr/>
      <dgm:t>
        <a:bodyPr/>
        <a:lstStyle/>
        <a:p>
          <a:endParaRPr lang="ru-RU"/>
        </a:p>
      </dgm:t>
    </dgm:pt>
    <dgm:pt modelId="{C782C02B-12C7-4275-848E-DAB50C746189}" type="pres">
      <dgm:prSet presAssocID="{DFEC9B9C-3713-44BF-9161-4355605B704D}" presName="connTx" presStyleLbl="parChTrans1D2" presStyleIdx="2" presStyleCnt="4"/>
      <dgm:spPr/>
      <dgm:t>
        <a:bodyPr/>
        <a:lstStyle/>
        <a:p>
          <a:endParaRPr lang="ru-RU"/>
        </a:p>
      </dgm:t>
    </dgm:pt>
    <dgm:pt modelId="{FB6779FB-3A81-44AA-805F-3EDE94ED5572}" type="pres">
      <dgm:prSet presAssocID="{58A36B9E-9E92-4EDA-80B3-5F118F814667}" presName="node" presStyleLbl="node1" presStyleIdx="2" presStyleCnt="4" custScaleX="167609" custRadScaleRad="87558" custRadScaleInc="15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6FF0AE-B883-4205-972A-4D8C94D317F5}" type="pres">
      <dgm:prSet presAssocID="{123AE2D8-8B62-42FA-9B8B-94567E3F2EF2}" presName="Name9" presStyleLbl="parChTrans1D2" presStyleIdx="3" presStyleCnt="4"/>
      <dgm:spPr/>
      <dgm:t>
        <a:bodyPr/>
        <a:lstStyle/>
        <a:p>
          <a:endParaRPr lang="ru-RU"/>
        </a:p>
      </dgm:t>
    </dgm:pt>
    <dgm:pt modelId="{BCC27708-837B-490A-A55E-B43C7F13DDCE}" type="pres">
      <dgm:prSet presAssocID="{123AE2D8-8B62-42FA-9B8B-94567E3F2EF2}" presName="connTx" presStyleLbl="parChTrans1D2" presStyleIdx="3" presStyleCnt="4"/>
      <dgm:spPr/>
      <dgm:t>
        <a:bodyPr/>
        <a:lstStyle/>
        <a:p>
          <a:endParaRPr lang="ru-RU"/>
        </a:p>
      </dgm:t>
    </dgm:pt>
    <dgm:pt modelId="{F8A1E592-AC96-48C4-A620-5881F05CC868}" type="pres">
      <dgm:prSet presAssocID="{2469B339-DE80-4E5C-8142-673D543A8C0A}" presName="node" presStyleLbl="node1" presStyleIdx="3" presStyleCnt="4" custScaleX="134409" custRadScaleRad="158600" custRadScaleInc="-41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4F979B-745D-4483-B8CA-107B93D2C327}" srcId="{C0A6C41E-32DB-4A74-9B1B-4DEAE2428D26}" destId="{2469B339-DE80-4E5C-8142-673D543A8C0A}" srcOrd="3" destOrd="0" parTransId="{123AE2D8-8B62-42FA-9B8B-94567E3F2EF2}" sibTransId="{54325EF5-A104-4A45-9A45-B1864A3157D0}"/>
    <dgm:cxn modelId="{5CD0926E-E6B2-49DC-9643-2EEBFED3AD26}" type="presOf" srcId="{532CBD25-FD31-4235-BB32-F031CCEEDB73}" destId="{4436BF33-1060-4E5F-8C02-C23ABC33FB20}" srcOrd="1" destOrd="0" presId="urn:microsoft.com/office/officeart/2005/8/layout/radial1"/>
    <dgm:cxn modelId="{3D6AF9DC-958C-4C4B-A766-1A6546D51301}" type="presOf" srcId="{D2233E4E-529E-4889-A034-B08FA294CA5D}" destId="{9B77EC81-887E-4BC2-9FA4-757A243BDCF6}" srcOrd="0" destOrd="0" presId="urn:microsoft.com/office/officeart/2005/8/layout/radial1"/>
    <dgm:cxn modelId="{F6AF22B5-BDFD-4875-A2AA-CA895A0E8EC6}" type="presOf" srcId="{532CBD25-FD31-4235-BB32-F031CCEEDB73}" destId="{53BD4350-D5F9-4229-A602-827692505AAE}" srcOrd="0" destOrd="0" presId="urn:microsoft.com/office/officeart/2005/8/layout/radial1"/>
    <dgm:cxn modelId="{FFDBF776-3B2C-44DB-A404-B93A1B39C70C}" type="presOf" srcId="{123AE2D8-8B62-42FA-9B8B-94567E3F2EF2}" destId="{BCC27708-837B-490A-A55E-B43C7F13DDCE}" srcOrd="1" destOrd="0" presId="urn:microsoft.com/office/officeart/2005/8/layout/radial1"/>
    <dgm:cxn modelId="{DF2B663D-3695-4F3A-834C-C6699D5E6C6B}" srcId="{5B635940-0F2D-43BC-915D-6A81392C1D56}" destId="{C0A6C41E-32DB-4A74-9B1B-4DEAE2428D26}" srcOrd="0" destOrd="0" parTransId="{A1F78CC3-2BFF-4E11-A80D-6ADFEDD535DF}" sibTransId="{165A231E-FB0B-409E-9C07-DB7A93A45E1E}"/>
    <dgm:cxn modelId="{0961661A-AB06-41A4-AC8D-43EA28BE3AC9}" srcId="{C0A6C41E-32DB-4A74-9B1B-4DEAE2428D26}" destId="{58A36B9E-9E92-4EDA-80B3-5F118F814667}" srcOrd="2" destOrd="0" parTransId="{DFEC9B9C-3713-44BF-9161-4355605B704D}" sibTransId="{152EC1F7-A477-4F70-98E8-BA94AC0A9DD4}"/>
    <dgm:cxn modelId="{22886825-9917-4D6B-9580-B0D4AAFBEF5D}" type="presOf" srcId="{DFEC9B9C-3713-44BF-9161-4355605B704D}" destId="{C782C02B-12C7-4275-848E-DAB50C746189}" srcOrd="1" destOrd="0" presId="urn:microsoft.com/office/officeart/2005/8/layout/radial1"/>
    <dgm:cxn modelId="{BC2A4BAB-8F13-4804-A136-6024B3DD4AAC}" type="presOf" srcId="{2469B339-DE80-4E5C-8142-673D543A8C0A}" destId="{F8A1E592-AC96-48C4-A620-5881F05CC868}" srcOrd="0" destOrd="0" presId="urn:microsoft.com/office/officeart/2005/8/layout/radial1"/>
    <dgm:cxn modelId="{E3DBDB6E-3353-4555-B8CC-31E3EF99709F}" type="presOf" srcId="{DFEC9B9C-3713-44BF-9161-4355605B704D}" destId="{7ECB8091-B363-41D6-8593-891B95F3B344}" srcOrd="0" destOrd="0" presId="urn:microsoft.com/office/officeart/2005/8/layout/radial1"/>
    <dgm:cxn modelId="{E6EF7CFD-BADF-47E7-AFAC-8C0DD173F62C}" type="presOf" srcId="{5B635940-0F2D-43BC-915D-6A81392C1D56}" destId="{D64BB348-C146-4117-BFF8-9F4B69244155}" srcOrd="0" destOrd="0" presId="urn:microsoft.com/office/officeart/2005/8/layout/radial1"/>
    <dgm:cxn modelId="{485EA7D8-3A72-447A-8270-477882D6135B}" type="presOf" srcId="{123AE2D8-8B62-42FA-9B8B-94567E3F2EF2}" destId="{426FF0AE-B883-4205-972A-4D8C94D317F5}" srcOrd="0" destOrd="0" presId="urn:microsoft.com/office/officeart/2005/8/layout/radial1"/>
    <dgm:cxn modelId="{42BF2BB1-E44E-4AF1-9748-993C794ACA6E}" type="presOf" srcId="{A91939D0-6A6E-4BBD-BC40-0A7EA8F3BF44}" destId="{E4F41237-1E9D-4BE7-B5FE-91C1302E448D}" srcOrd="0" destOrd="0" presId="urn:microsoft.com/office/officeart/2005/8/layout/radial1"/>
    <dgm:cxn modelId="{E28951CB-D754-4D61-A86A-D215FAAEB52F}" srcId="{C0A6C41E-32DB-4A74-9B1B-4DEAE2428D26}" destId="{73704771-F113-466B-93F1-045B960099E8}" srcOrd="1" destOrd="0" parTransId="{A91939D0-6A6E-4BBD-BC40-0A7EA8F3BF44}" sibTransId="{6A1E75E1-E81E-4486-9BD1-EA5E8F0A07E1}"/>
    <dgm:cxn modelId="{C7373128-38FA-444E-B8FD-3D96E71471CC}" type="presOf" srcId="{A91939D0-6A6E-4BBD-BC40-0A7EA8F3BF44}" destId="{251D2D03-73E5-4348-81AF-A027C9591858}" srcOrd="1" destOrd="0" presId="urn:microsoft.com/office/officeart/2005/8/layout/radial1"/>
    <dgm:cxn modelId="{091D291C-6DE6-445A-8BB1-D55803F743AA}" srcId="{C0A6C41E-32DB-4A74-9B1B-4DEAE2428D26}" destId="{D2233E4E-529E-4889-A034-B08FA294CA5D}" srcOrd="0" destOrd="0" parTransId="{532CBD25-FD31-4235-BB32-F031CCEEDB73}" sibTransId="{2BD3DB82-E061-4D9C-8F58-E4F91ED0227C}"/>
    <dgm:cxn modelId="{65E77CFD-1F83-4A83-B6F0-F872C86FDAF6}" type="presOf" srcId="{C0A6C41E-32DB-4A74-9B1B-4DEAE2428D26}" destId="{C978B974-86EC-4CF2-B6C5-0637BD89A0D6}" srcOrd="0" destOrd="0" presId="urn:microsoft.com/office/officeart/2005/8/layout/radial1"/>
    <dgm:cxn modelId="{95353A91-E357-44AC-990A-BC6FE83FBD12}" type="presOf" srcId="{58A36B9E-9E92-4EDA-80B3-5F118F814667}" destId="{FB6779FB-3A81-44AA-805F-3EDE94ED5572}" srcOrd="0" destOrd="0" presId="urn:microsoft.com/office/officeart/2005/8/layout/radial1"/>
    <dgm:cxn modelId="{FCE1B209-DF32-4111-81FE-D254739D0373}" type="presOf" srcId="{73704771-F113-466B-93F1-045B960099E8}" destId="{6A387949-FE11-4876-B604-FA3211D17D8E}" srcOrd="0" destOrd="0" presId="urn:microsoft.com/office/officeart/2005/8/layout/radial1"/>
    <dgm:cxn modelId="{73476063-7D12-46F1-8219-DBE6CD3B2B80}" type="presParOf" srcId="{D64BB348-C146-4117-BFF8-9F4B69244155}" destId="{C978B974-86EC-4CF2-B6C5-0637BD89A0D6}" srcOrd="0" destOrd="0" presId="urn:microsoft.com/office/officeart/2005/8/layout/radial1"/>
    <dgm:cxn modelId="{B67BF25E-4817-40A5-ACAB-AABE7C030303}" type="presParOf" srcId="{D64BB348-C146-4117-BFF8-9F4B69244155}" destId="{53BD4350-D5F9-4229-A602-827692505AAE}" srcOrd="1" destOrd="0" presId="urn:microsoft.com/office/officeart/2005/8/layout/radial1"/>
    <dgm:cxn modelId="{6C9C7B2B-09A8-465E-86FF-7B318C3A943C}" type="presParOf" srcId="{53BD4350-D5F9-4229-A602-827692505AAE}" destId="{4436BF33-1060-4E5F-8C02-C23ABC33FB20}" srcOrd="0" destOrd="0" presId="urn:microsoft.com/office/officeart/2005/8/layout/radial1"/>
    <dgm:cxn modelId="{5AB6B637-BF9B-4FC4-954D-61011139126D}" type="presParOf" srcId="{D64BB348-C146-4117-BFF8-9F4B69244155}" destId="{9B77EC81-887E-4BC2-9FA4-757A243BDCF6}" srcOrd="2" destOrd="0" presId="urn:microsoft.com/office/officeart/2005/8/layout/radial1"/>
    <dgm:cxn modelId="{EE6F1421-40AC-46A2-9223-3486E0D01AA5}" type="presParOf" srcId="{D64BB348-C146-4117-BFF8-9F4B69244155}" destId="{E4F41237-1E9D-4BE7-B5FE-91C1302E448D}" srcOrd="3" destOrd="0" presId="urn:microsoft.com/office/officeart/2005/8/layout/radial1"/>
    <dgm:cxn modelId="{7F0517D0-CD3B-4818-B2BD-590EF6315F58}" type="presParOf" srcId="{E4F41237-1E9D-4BE7-B5FE-91C1302E448D}" destId="{251D2D03-73E5-4348-81AF-A027C9591858}" srcOrd="0" destOrd="0" presId="urn:microsoft.com/office/officeart/2005/8/layout/radial1"/>
    <dgm:cxn modelId="{9508B750-326C-4E58-B2B2-F817709D969F}" type="presParOf" srcId="{D64BB348-C146-4117-BFF8-9F4B69244155}" destId="{6A387949-FE11-4876-B604-FA3211D17D8E}" srcOrd="4" destOrd="0" presId="urn:microsoft.com/office/officeart/2005/8/layout/radial1"/>
    <dgm:cxn modelId="{CCE57E31-D56B-48F4-9721-DC6DAD8ED42F}" type="presParOf" srcId="{D64BB348-C146-4117-BFF8-9F4B69244155}" destId="{7ECB8091-B363-41D6-8593-891B95F3B344}" srcOrd="5" destOrd="0" presId="urn:microsoft.com/office/officeart/2005/8/layout/radial1"/>
    <dgm:cxn modelId="{C9970007-ABDB-4FB0-A467-DB049D8EB3A8}" type="presParOf" srcId="{7ECB8091-B363-41D6-8593-891B95F3B344}" destId="{C782C02B-12C7-4275-848E-DAB50C746189}" srcOrd="0" destOrd="0" presId="urn:microsoft.com/office/officeart/2005/8/layout/radial1"/>
    <dgm:cxn modelId="{F923BB54-84A8-4BE5-BD95-26A207561920}" type="presParOf" srcId="{D64BB348-C146-4117-BFF8-9F4B69244155}" destId="{FB6779FB-3A81-44AA-805F-3EDE94ED5572}" srcOrd="6" destOrd="0" presId="urn:microsoft.com/office/officeart/2005/8/layout/radial1"/>
    <dgm:cxn modelId="{FCD2ED34-0274-4F93-82D0-55CF8BB7B43F}" type="presParOf" srcId="{D64BB348-C146-4117-BFF8-9F4B69244155}" destId="{426FF0AE-B883-4205-972A-4D8C94D317F5}" srcOrd="7" destOrd="0" presId="urn:microsoft.com/office/officeart/2005/8/layout/radial1"/>
    <dgm:cxn modelId="{9DC253EB-7574-4511-9FAB-B9F31751399A}" type="presParOf" srcId="{426FF0AE-B883-4205-972A-4D8C94D317F5}" destId="{BCC27708-837B-490A-A55E-B43C7F13DDCE}" srcOrd="0" destOrd="0" presId="urn:microsoft.com/office/officeart/2005/8/layout/radial1"/>
    <dgm:cxn modelId="{F7DA91F9-50E5-4905-8D24-1172F165EAB4}" type="presParOf" srcId="{D64BB348-C146-4117-BFF8-9F4B69244155}" destId="{F8A1E592-AC96-48C4-A620-5881F05CC868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815F66-5B06-4100-AD01-B864A3CEECF5}" type="doc">
      <dgm:prSet loTypeId="urn:microsoft.com/office/officeart/2008/layout/RadialCluster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A625FCFB-AAEC-48FD-A8C8-43437C5BD284}">
      <dgm:prSet phldrT="[Текст]"/>
      <dgm:spPr/>
      <dgm:t>
        <a:bodyPr/>
        <a:lstStyle/>
        <a:p>
          <a:r>
            <a:rPr lang="ru-RU" dirty="0" smtClean="0"/>
            <a:t>Помощь психолога</a:t>
          </a:r>
          <a:endParaRPr lang="ru-RU" dirty="0"/>
        </a:p>
      </dgm:t>
    </dgm:pt>
    <dgm:pt modelId="{9795D50C-3E57-42FE-B5E8-58E641CB84F1}" type="parTrans" cxnId="{646358FB-078E-4842-A36C-94156EA331BB}">
      <dgm:prSet/>
      <dgm:spPr/>
      <dgm:t>
        <a:bodyPr/>
        <a:lstStyle/>
        <a:p>
          <a:endParaRPr lang="ru-RU"/>
        </a:p>
      </dgm:t>
    </dgm:pt>
    <dgm:pt modelId="{57DDE367-2906-48B4-B6BB-5B3B79294F4C}" type="sibTrans" cxnId="{646358FB-078E-4842-A36C-94156EA331BB}">
      <dgm:prSet/>
      <dgm:spPr/>
      <dgm:t>
        <a:bodyPr/>
        <a:lstStyle/>
        <a:p>
          <a:endParaRPr lang="ru-RU"/>
        </a:p>
      </dgm:t>
    </dgm:pt>
    <dgm:pt modelId="{14B70A62-094A-44B7-8896-76E9B8B73E2D}">
      <dgm:prSet phldrT="[Текст]"/>
      <dgm:spPr/>
      <dgm:t>
        <a:bodyPr/>
        <a:lstStyle/>
        <a:p>
          <a:r>
            <a:rPr lang="ru-RU" dirty="0" smtClean="0"/>
            <a:t>Адаптация </a:t>
          </a:r>
          <a:endParaRPr lang="ru-RU" dirty="0"/>
        </a:p>
      </dgm:t>
    </dgm:pt>
    <dgm:pt modelId="{3D4013F4-796F-4B97-A409-7E50E5D4C100}" type="parTrans" cxnId="{C2DBB72F-26D7-46FD-A82C-81C26BAD6A3C}">
      <dgm:prSet/>
      <dgm:spPr/>
      <dgm:t>
        <a:bodyPr/>
        <a:lstStyle/>
        <a:p>
          <a:endParaRPr lang="ru-RU"/>
        </a:p>
      </dgm:t>
    </dgm:pt>
    <dgm:pt modelId="{9BE1F6D8-1B0C-4384-AAB9-748C3AD0CF3F}" type="sibTrans" cxnId="{C2DBB72F-26D7-46FD-A82C-81C26BAD6A3C}">
      <dgm:prSet/>
      <dgm:spPr/>
      <dgm:t>
        <a:bodyPr/>
        <a:lstStyle/>
        <a:p>
          <a:endParaRPr lang="ru-RU"/>
        </a:p>
      </dgm:t>
    </dgm:pt>
    <dgm:pt modelId="{BB60B8AF-C8D5-4471-ACDA-12D2F4B88C32}">
      <dgm:prSet phldrT="[Текст]"/>
      <dgm:spPr/>
      <dgm:t>
        <a:bodyPr/>
        <a:lstStyle/>
        <a:p>
          <a:r>
            <a:rPr lang="ru-RU" dirty="0" smtClean="0"/>
            <a:t>Коррекция ЭВС</a:t>
          </a:r>
          <a:endParaRPr lang="ru-RU" dirty="0"/>
        </a:p>
      </dgm:t>
    </dgm:pt>
    <dgm:pt modelId="{2EB0B1C4-AB7F-43B0-84B7-6E5FB61561D5}" type="parTrans" cxnId="{F1063BC7-FAD5-47DB-9F41-DB7AF0B8F790}">
      <dgm:prSet/>
      <dgm:spPr/>
      <dgm:t>
        <a:bodyPr/>
        <a:lstStyle/>
        <a:p>
          <a:endParaRPr lang="ru-RU"/>
        </a:p>
      </dgm:t>
    </dgm:pt>
    <dgm:pt modelId="{22A57D2E-930E-4F2D-92F1-473B6456081D}" type="sibTrans" cxnId="{F1063BC7-FAD5-47DB-9F41-DB7AF0B8F790}">
      <dgm:prSet/>
      <dgm:spPr/>
      <dgm:t>
        <a:bodyPr/>
        <a:lstStyle/>
        <a:p>
          <a:endParaRPr lang="ru-RU"/>
        </a:p>
      </dgm:t>
    </dgm:pt>
    <dgm:pt modelId="{2DB6A737-B09B-4F57-A951-7C73D8859710}">
      <dgm:prSet phldrT="[Текст]"/>
      <dgm:spPr/>
      <dgm:t>
        <a:bodyPr/>
        <a:lstStyle/>
        <a:p>
          <a:r>
            <a:rPr lang="ru-RU" dirty="0" smtClean="0"/>
            <a:t>Утрата, травмы</a:t>
          </a:r>
          <a:endParaRPr lang="ru-RU" dirty="0"/>
        </a:p>
      </dgm:t>
    </dgm:pt>
    <dgm:pt modelId="{76378BC7-0009-4A15-ABE8-83342C07C323}" type="parTrans" cxnId="{8D7DE2FC-AD12-4D8B-8BA1-0F415E37AA66}">
      <dgm:prSet/>
      <dgm:spPr/>
      <dgm:t>
        <a:bodyPr/>
        <a:lstStyle/>
        <a:p>
          <a:endParaRPr lang="ru-RU"/>
        </a:p>
      </dgm:t>
    </dgm:pt>
    <dgm:pt modelId="{3C4CC03C-88D5-40A9-B7B1-306553118CB8}" type="sibTrans" cxnId="{8D7DE2FC-AD12-4D8B-8BA1-0F415E37AA66}">
      <dgm:prSet/>
      <dgm:spPr/>
      <dgm:t>
        <a:bodyPr/>
        <a:lstStyle/>
        <a:p>
          <a:endParaRPr lang="ru-RU"/>
        </a:p>
      </dgm:t>
    </dgm:pt>
    <dgm:pt modelId="{41A2B3C5-31BF-49B2-965C-780966891F54}">
      <dgm:prSet/>
      <dgm:spPr/>
      <dgm:t>
        <a:bodyPr/>
        <a:lstStyle/>
        <a:p>
          <a:r>
            <a:rPr lang="ru-RU" dirty="0" smtClean="0"/>
            <a:t>Развитие коммуникативных навыков</a:t>
          </a:r>
          <a:endParaRPr lang="ru-RU" dirty="0"/>
        </a:p>
      </dgm:t>
    </dgm:pt>
    <dgm:pt modelId="{FAC1BB8E-1336-49CA-A0CC-FC285D9C76EB}" type="parTrans" cxnId="{D84578C7-9C54-4E47-8EE7-8FD73A8B93A2}">
      <dgm:prSet/>
      <dgm:spPr/>
      <dgm:t>
        <a:bodyPr/>
        <a:lstStyle/>
        <a:p>
          <a:endParaRPr lang="ru-RU"/>
        </a:p>
      </dgm:t>
    </dgm:pt>
    <dgm:pt modelId="{82A0F092-275E-45F4-B339-C29B042A5B59}" type="sibTrans" cxnId="{D84578C7-9C54-4E47-8EE7-8FD73A8B93A2}">
      <dgm:prSet/>
      <dgm:spPr/>
      <dgm:t>
        <a:bodyPr/>
        <a:lstStyle/>
        <a:p>
          <a:endParaRPr lang="ru-RU"/>
        </a:p>
      </dgm:t>
    </dgm:pt>
    <dgm:pt modelId="{8AC4532C-EF56-4D72-BF60-E21AB1EB07CF}">
      <dgm:prSet/>
      <dgm:spPr/>
      <dgm:t>
        <a:bodyPr/>
        <a:lstStyle/>
        <a:p>
          <a:r>
            <a:rPr lang="ru-RU" dirty="0" smtClean="0"/>
            <a:t>Развитие познавательных процессов</a:t>
          </a:r>
          <a:endParaRPr lang="ru-RU" dirty="0"/>
        </a:p>
      </dgm:t>
    </dgm:pt>
    <dgm:pt modelId="{8B88DB61-CCE4-4806-B3CD-C525C8951EB0}" type="parTrans" cxnId="{073AAE37-09A3-4694-90FE-4FBECE293000}">
      <dgm:prSet/>
      <dgm:spPr/>
      <dgm:t>
        <a:bodyPr/>
        <a:lstStyle/>
        <a:p>
          <a:endParaRPr lang="ru-RU"/>
        </a:p>
      </dgm:t>
    </dgm:pt>
    <dgm:pt modelId="{FFB4982C-D3B5-4339-87E6-69B07941A2E3}" type="sibTrans" cxnId="{073AAE37-09A3-4694-90FE-4FBECE293000}">
      <dgm:prSet/>
      <dgm:spPr/>
      <dgm:t>
        <a:bodyPr/>
        <a:lstStyle/>
        <a:p>
          <a:endParaRPr lang="ru-RU"/>
        </a:p>
      </dgm:t>
    </dgm:pt>
    <dgm:pt modelId="{98C7A6F8-606B-4794-A96E-4B63BADEC742}">
      <dgm:prSet/>
      <dgm:spPr/>
      <dgm:t>
        <a:bodyPr/>
        <a:lstStyle/>
        <a:p>
          <a:r>
            <a:rPr lang="ru-RU" dirty="0" err="1" smtClean="0"/>
            <a:t>психопрофилактика</a:t>
          </a:r>
          <a:endParaRPr lang="ru-RU" dirty="0"/>
        </a:p>
      </dgm:t>
    </dgm:pt>
    <dgm:pt modelId="{51E07A24-B2D3-4E8F-94DA-C2C81CDF8DB7}" type="parTrans" cxnId="{37CD0064-C2C9-49A4-B153-EEDB20265BAD}">
      <dgm:prSet/>
      <dgm:spPr/>
      <dgm:t>
        <a:bodyPr/>
        <a:lstStyle/>
        <a:p>
          <a:endParaRPr lang="ru-RU"/>
        </a:p>
      </dgm:t>
    </dgm:pt>
    <dgm:pt modelId="{582EE126-268C-43D3-A920-293CC72FD8E1}" type="sibTrans" cxnId="{37CD0064-C2C9-49A4-B153-EEDB20265BAD}">
      <dgm:prSet/>
      <dgm:spPr/>
      <dgm:t>
        <a:bodyPr/>
        <a:lstStyle/>
        <a:p>
          <a:endParaRPr lang="ru-RU"/>
        </a:p>
      </dgm:t>
    </dgm:pt>
    <dgm:pt modelId="{337B7D6D-B5AD-4A0F-9CEF-32CFAD943987}" type="pres">
      <dgm:prSet presAssocID="{0E815F66-5B06-4100-AD01-B864A3CEECF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436BBAD-A54D-48DF-9137-8A8FDF017ED6}" type="pres">
      <dgm:prSet presAssocID="{A625FCFB-AAEC-48FD-A8C8-43437C5BD284}" presName="singleCycle" presStyleCnt="0"/>
      <dgm:spPr/>
    </dgm:pt>
    <dgm:pt modelId="{981706DA-2B3C-40B0-909B-96227E785DA6}" type="pres">
      <dgm:prSet presAssocID="{A625FCFB-AAEC-48FD-A8C8-43437C5BD284}" presName="singleCenter" presStyleLbl="node1" presStyleIdx="0" presStyleCnt="7" custLinFactNeighborX="256" custLinFactNeighborY="-6431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4279861F-1EC0-430B-BD20-A6CC1E814F29}" type="pres">
      <dgm:prSet presAssocID="{3D4013F4-796F-4B97-A409-7E50E5D4C100}" presName="Name56" presStyleLbl="parChTrans1D2" presStyleIdx="0" presStyleCnt="6"/>
      <dgm:spPr/>
      <dgm:t>
        <a:bodyPr/>
        <a:lstStyle/>
        <a:p>
          <a:endParaRPr lang="ru-RU"/>
        </a:p>
      </dgm:t>
    </dgm:pt>
    <dgm:pt modelId="{D77C8FEF-A22F-4E9A-9430-92C3880688D6}" type="pres">
      <dgm:prSet presAssocID="{14B70A62-094A-44B7-8896-76E9B8B73E2D}" presName="text0" presStyleLbl="node1" presStyleIdx="1" presStyleCnt="7" custScaleX="1284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D460A6-1C49-4713-9A9F-A83FE84D9600}" type="pres">
      <dgm:prSet presAssocID="{2EB0B1C4-AB7F-43B0-84B7-6E5FB61561D5}" presName="Name56" presStyleLbl="parChTrans1D2" presStyleIdx="1" presStyleCnt="6"/>
      <dgm:spPr/>
      <dgm:t>
        <a:bodyPr/>
        <a:lstStyle/>
        <a:p>
          <a:endParaRPr lang="ru-RU"/>
        </a:p>
      </dgm:t>
    </dgm:pt>
    <dgm:pt modelId="{02CEEB80-697D-404C-B6C4-6EFE31FA3255}" type="pres">
      <dgm:prSet presAssocID="{BB60B8AF-C8D5-4471-ACDA-12D2F4B88C32}" presName="text0" presStyleLbl="node1" presStyleIdx="2" presStyleCnt="7" custScaleX="1268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C1A34A-B515-40A5-8E93-B649F0C276D6}" type="pres">
      <dgm:prSet presAssocID="{51E07A24-B2D3-4E8F-94DA-C2C81CDF8DB7}" presName="Name56" presStyleLbl="parChTrans1D2" presStyleIdx="2" presStyleCnt="6"/>
      <dgm:spPr/>
      <dgm:t>
        <a:bodyPr/>
        <a:lstStyle/>
        <a:p>
          <a:endParaRPr lang="ru-RU"/>
        </a:p>
      </dgm:t>
    </dgm:pt>
    <dgm:pt modelId="{6F1A852E-E83D-4097-B1A0-60968F89A806}" type="pres">
      <dgm:prSet presAssocID="{98C7A6F8-606B-4794-A96E-4B63BADEC742}" presName="text0" presStyleLbl="node1" presStyleIdx="3" presStyleCnt="7" custScaleX="153310" custScaleY="117886" custRadScaleRad="117080" custRadScaleInc="-164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19B4EE-A503-4E9F-841E-C80A09F3539E}" type="pres">
      <dgm:prSet presAssocID="{76378BC7-0009-4A15-ABE8-83342C07C323}" presName="Name56" presStyleLbl="parChTrans1D2" presStyleIdx="3" presStyleCnt="6"/>
      <dgm:spPr/>
      <dgm:t>
        <a:bodyPr/>
        <a:lstStyle/>
        <a:p>
          <a:endParaRPr lang="ru-RU"/>
        </a:p>
      </dgm:t>
    </dgm:pt>
    <dgm:pt modelId="{474E246F-F872-4BC4-AB3A-D9FB12F1B87F}" type="pres">
      <dgm:prSet presAssocID="{2DB6A737-B09B-4F57-A951-7C73D8859710}" presName="text0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2DD1AA-2C60-4C46-BC54-3F14C14E5E46}" type="pres">
      <dgm:prSet presAssocID="{FAC1BB8E-1336-49CA-A0CC-FC285D9C76EB}" presName="Name56" presStyleLbl="parChTrans1D2" presStyleIdx="4" presStyleCnt="6"/>
      <dgm:spPr/>
      <dgm:t>
        <a:bodyPr/>
        <a:lstStyle/>
        <a:p>
          <a:endParaRPr lang="ru-RU"/>
        </a:p>
      </dgm:t>
    </dgm:pt>
    <dgm:pt modelId="{B69C0C0C-8AC7-47E7-8D9B-9BC3A2D82150}" type="pres">
      <dgm:prSet presAssocID="{41A2B3C5-31BF-49B2-965C-780966891F54}" presName="text0" presStyleLbl="node1" presStyleIdx="5" presStyleCnt="7" custScaleX="175098" custScaleY="135685" custRadScaleRad="134089" custRadScaleInc="618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A67A2F-2A0B-41F0-A16B-03BA60236FE7}" type="pres">
      <dgm:prSet presAssocID="{8B88DB61-CCE4-4806-B3CD-C525C8951EB0}" presName="Name56" presStyleLbl="parChTrans1D2" presStyleIdx="5" presStyleCnt="6"/>
      <dgm:spPr/>
      <dgm:t>
        <a:bodyPr/>
        <a:lstStyle/>
        <a:p>
          <a:endParaRPr lang="ru-RU"/>
        </a:p>
      </dgm:t>
    </dgm:pt>
    <dgm:pt modelId="{89D03BA6-9F42-4D01-8EE7-3B0D8BA7AEE9}" type="pres">
      <dgm:prSet presAssocID="{8AC4532C-EF56-4D72-BF60-E21AB1EB07CF}" presName="text0" presStyleLbl="node1" presStyleIdx="6" presStyleCnt="7" custScaleX="233028" custRadScaleRad="132703" custRadScaleInc="-102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D9B0CD-4D5F-4A5E-9694-AE9AB37E9AC0}" type="presOf" srcId="{51E07A24-B2D3-4E8F-94DA-C2C81CDF8DB7}" destId="{F2C1A34A-B515-40A5-8E93-B649F0C276D6}" srcOrd="0" destOrd="0" presId="urn:microsoft.com/office/officeart/2008/layout/RadialCluster"/>
    <dgm:cxn modelId="{37CD0064-C2C9-49A4-B153-EEDB20265BAD}" srcId="{A625FCFB-AAEC-48FD-A8C8-43437C5BD284}" destId="{98C7A6F8-606B-4794-A96E-4B63BADEC742}" srcOrd="2" destOrd="0" parTransId="{51E07A24-B2D3-4E8F-94DA-C2C81CDF8DB7}" sibTransId="{582EE126-268C-43D3-A920-293CC72FD8E1}"/>
    <dgm:cxn modelId="{C67A4804-9D57-4F9D-9437-2D58FEA50886}" type="presOf" srcId="{98C7A6F8-606B-4794-A96E-4B63BADEC742}" destId="{6F1A852E-E83D-4097-B1A0-60968F89A806}" srcOrd="0" destOrd="0" presId="urn:microsoft.com/office/officeart/2008/layout/RadialCluster"/>
    <dgm:cxn modelId="{D84578C7-9C54-4E47-8EE7-8FD73A8B93A2}" srcId="{A625FCFB-AAEC-48FD-A8C8-43437C5BD284}" destId="{41A2B3C5-31BF-49B2-965C-780966891F54}" srcOrd="4" destOrd="0" parTransId="{FAC1BB8E-1336-49CA-A0CC-FC285D9C76EB}" sibTransId="{82A0F092-275E-45F4-B339-C29B042A5B59}"/>
    <dgm:cxn modelId="{073AAE37-09A3-4694-90FE-4FBECE293000}" srcId="{A625FCFB-AAEC-48FD-A8C8-43437C5BD284}" destId="{8AC4532C-EF56-4D72-BF60-E21AB1EB07CF}" srcOrd="5" destOrd="0" parTransId="{8B88DB61-CCE4-4806-B3CD-C525C8951EB0}" sibTransId="{FFB4982C-D3B5-4339-87E6-69B07941A2E3}"/>
    <dgm:cxn modelId="{646358FB-078E-4842-A36C-94156EA331BB}" srcId="{0E815F66-5B06-4100-AD01-B864A3CEECF5}" destId="{A625FCFB-AAEC-48FD-A8C8-43437C5BD284}" srcOrd="0" destOrd="0" parTransId="{9795D50C-3E57-42FE-B5E8-58E641CB84F1}" sibTransId="{57DDE367-2906-48B4-B6BB-5B3B79294F4C}"/>
    <dgm:cxn modelId="{5A1BF0F8-6E11-40E0-8E95-ABCE71F720E1}" type="presOf" srcId="{8AC4532C-EF56-4D72-BF60-E21AB1EB07CF}" destId="{89D03BA6-9F42-4D01-8EE7-3B0D8BA7AEE9}" srcOrd="0" destOrd="0" presId="urn:microsoft.com/office/officeart/2008/layout/RadialCluster"/>
    <dgm:cxn modelId="{80DBF434-3A37-493D-9B91-553E0547F2F8}" type="presOf" srcId="{41A2B3C5-31BF-49B2-965C-780966891F54}" destId="{B69C0C0C-8AC7-47E7-8D9B-9BC3A2D82150}" srcOrd="0" destOrd="0" presId="urn:microsoft.com/office/officeart/2008/layout/RadialCluster"/>
    <dgm:cxn modelId="{20C71175-3ED1-46B0-AE51-08688626F5ED}" type="presOf" srcId="{0E815F66-5B06-4100-AD01-B864A3CEECF5}" destId="{337B7D6D-B5AD-4A0F-9CEF-32CFAD943987}" srcOrd="0" destOrd="0" presId="urn:microsoft.com/office/officeart/2008/layout/RadialCluster"/>
    <dgm:cxn modelId="{162AADCF-8FBE-4EFE-9FE1-01649EFF95CE}" type="presOf" srcId="{FAC1BB8E-1336-49CA-A0CC-FC285D9C76EB}" destId="{CF2DD1AA-2C60-4C46-BC54-3F14C14E5E46}" srcOrd="0" destOrd="0" presId="urn:microsoft.com/office/officeart/2008/layout/RadialCluster"/>
    <dgm:cxn modelId="{F1063BC7-FAD5-47DB-9F41-DB7AF0B8F790}" srcId="{A625FCFB-AAEC-48FD-A8C8-43437C5BD284}" destId="{BB60B8AF-C8D5-4471-ACDA-12D2F4B88C32}" srcOrd="1" destOrd="0" parTransId="{2EB0B1C4-AB7F-43B0-84B7-6E5FB61561D5}" sibTransId="{22A57D2E-930E-4F2D-92F1-473B6456081D}"/>
    <dgm:cxn modelId="{A421E7A5-691E-421A-8428-3EB4C90F947D}" type="presOf" srcId="{2DB6A737-B09B-4F57-A951-7C73D8859710}" destId="{474E246F-F872-4BC4-AB3A-D9FB12F1B87F}" srcOrd="0" destOrd="0" presId="urn:microsoft.com/office/officeart/2008/layout/RadialCluster"/>
    <dgm:cxn modelId="{1B7560BB-CEB3-419A-9E1A-23DA654C2C7B}" type="presOf" srcId="{2EB0B1C4-AB7F-43B0-84B7-6E5FB61561D5}" destId="{17D460A6-1C49-4713-9A9F-A83FE84D9600}" srcOrd="0" destOrd="0" presId="urn:microsoft.com/office/officeart/2008/layout/RadialCluster"/>
    <dgm:cxn modelId="{8D7DE2FC-AD12-4D8B-8BA1-0F415E37AA66}" srcId="{A625FCFB-AAEC-48FD-A8C8-43437C5BD284}" destId="{2DB6A737-B09B-4F57-A951-7C73D8859710}" srcOrd="3" destOrd="0" parTransId="{76378BC7-0009-4A15-ABE8-83342C07C323}" sibTransId="{3C4CC03C-88D5-40A9-B7B1-306553118CB8}"/>
    <dgm:cxn modelId="{48E1349D-E882-4910-8B0A-D11226A1E0E7}" type="presOf" srcId="{76378BC7-0009-4A15-ABE8-83342C07C323}" destId="{1719B4EE-A503-4E9F-841E-C80A09F3539E}" srcOrd="0" destOrd="0" presId="urn:microsoft.com/office/officeart/2008/layout/RadialCluster"/>
    <dgm:cxn modelId="{47677802-EE9A-4A87-B598-033A1DF030DF}" type="presOf" srcId="{BB60B8AF-C8D5-4471-ACDA-12D2F4B88C32}" destId="{02CEEB80-697D-404C-B6C4-6EFE31FA3255}" srcOrd="0" destOrd="0" presId="urn:microsoft.com/office/officeart/2008/layout/RadialCluster"/>
    <dgm:cxn modelId="{C2DBB72F-26D7-46FD-A82C-81C26BAD6A3C}" srcId="{A625FCFB-AAEC-48FD-A8C8-43437C5BD284}" destId="{14B70A62-094A-44B7-8896-76E9B8B73E2D}" srcOrd="0" destOrd="0" parTransId="{3D4013F4-796F-4B97-A409-7E50E5D4C100}" sibTransId="{9BE1F6D8-1B0C-4384-AAB9-748C3AD0CF3F}"/>
    <dgm:cxn modelId="{8FD57D96-0725-4FC5-932E-7A7F7E8E1817}" type="presOf" srcId="{14B70A62-094A-44B7-8896-76E9B8B73E2D}" destId="{D77C8FEF-A22F-4E9A-9430-92C3880688D6}" srcOrd="0" destOrd="0" presId="urn:microsoft.com/office/officeart/2008/layout/RadialCluster"/>
    <dgm:cxn modelId="{3D519E86-B699-463A-AF42-C7DF24842679}" type="presOf" srcId="{3D4013F4-796F-4B97-A409-7E50E5D4C100}" destId="{4279861F-1EC0-430B-BD20-A6CC1E814F29}" srcOrd="0" destOrd="0" presId="urn:microsoft.com/office/officeart/2008/layout/RadialCluster"/>
    <dgm:cxn modelId="{FD3F9688-AE80-4E90-902E-FB79E2AA275A}" type="presOf" srcId="{A625FCFB-AAEC-48FD-A8C8-43437C5BD284}" destId="{981706DA-2B3C-40B0-909B-96227E785DA6}" srcOrd="0" destOrd="0" presId="urn:microsoft.com/office/officeart/2008/layout/RadialCluster"/>
    <dgm:cxn modelId="{494DF099-4968-4527-A7DD-4A67F387D120}" type="presOf" srcId="{8B88DB61-CCE4-4806-B3CD-C525C8951EB0}" destId="{FFA67A2F-2A0B-41F0-A16B-03BA60236FE7}" srcOrd="0" destOrd="0" presId="urn:microsoft.com/office/officeart/2008/layout/RadialCluster"/>
    <dgm:cxn modelId="{FBB537F9-30CE-422B-9596-1181BF84CD61}" type="presParOf" srcId="{337B7D6D-B5AD-4A0F-9CEF-32CFAD943987}" destId="{5436BBAD-A54D-48DF-9137-8A8FDF017ED6}" srcOrd="0" destOrd="0" presId="urn:microsoft.com/office/officeart/2008/layout/RadialCluster"/>
    <dgm:cxn modelId="{B57E39E7-A996-4BBC-9177-FD5D56FF7991}" type="presParOf" srcId="{5436BBAD-A54D-48DF-9137-8A8FDF017ED6}" destId="{981706DA-2B3C-40B0-909B-96227E785DA6}" srcOrd="0" destOrd="0" presId="urn:microsoft.com/office/officeart/2008/layout/RadialCluster"/>
    <dgm:cxn modelId="{B2A45B0D-FB91-4AFC-9FA2-3868F5FFC593}" type="presParOf" srcId="{5436BBAD-A54D-48DF-9137-8A8FDF017ED6}" destId="{4279861F-1EC0-430B-BD20-A6CC1E814F29}" srcOrd="1" destOrd="0" presId="urn:microsoft.com/office/officeart/2008/layout/RadialCluster"/>
    <dgm:cxn modelId="{E063EC35-7BEA-4769-9375-F541C1D0DA64}" type="presParOf" srcId="{5436BBAD-A54D-48DF-9137-8A8FDF017ED6}" destId="{D77C8FEF-A22F-4E9A-9430-92C3880688D6}" srcOrd="2" destOrd="0" presId="urn:microsoft.com/office/officeart/2008/layout/RadialCluster"/>
    <dgm:cxn modelId="{98B4888F-9766-44FC-8E1F-5BDBB4068EEF}" type="presParOf" srcId="{5436BBAD-A54D-48DF-9137-8A8FDF017ED6}" destId="{17D460A6-1C49-4713-9A9F-A83FE84D9600}" srcOrd="3" destOrd="0" presId="urn:microsoft.com/office/officeart/2008/layout/RadialCluster"/>
    <dgm:cxn modelId="{B92E9CF7-6276-419D-923F-D411E21BF342}" type="presParOf" srcId="{5436BBAD-A54D-48DF-9137-8A8FDF017ED6}" destId="{02CEEB80-697D-404C-B6C4-6EFE31FA3255}" srcOrd="4" destOrd="0" presId="urn:microsoft.com/office/officeart/2008/layout/RadialCluster"/>
    <dgm:cxn modelId="{3B596168-506B-4F47-94D4-0E57531111D7}" type="presParOf" srcId="{5436BBAD-A54D-48DF-9137-8A8FDF017ED6}" destId="{F2C1A34A-B515-40A5-8E93-B649F0C276D6}" srcOrd="5" destOrd="0" presId="urn:microsoft.com/office/officeart/2008/layout/RadialCluster"/>
    <dgm:cxn modelId="{F3036352-F4D0-4010-840D-D31DA5685197}" type="presParOf" srcId="{5436BBAD-A54D-48DF-9137-8A8FDF017ED6}" destId="{6F1A852E-E83D-4097-B1A0-60968F89A806}" srcOrd="6" destOrd="0" presId="urn:microsoft.com/office/officeart/2008/layout/RadialCluster"/>
    <dgm:cxn modelId="{2C19465F-DDC1-4625-AC1A-6498A1D1AC84}" type="presParOf" srcId="{5436BBAD-A54D-48DF-9137-8A8FDF017ED6}" destId="{1719B4EE-A503-4E9F-841E-C80A09F3539E}" srcOrd="7" destOrd="0" presId="urn:microsoft.com/office/officeart/2008/layout/RadialCluster"/>
    <dgm:cxn modelId="{70224911-827A-4B98-B57E-83BF79F1E5FA}" type="presParOf" srcId="{5436BBAD-A54D-48DF-9137-8A8FDF017ED6}" destId="{474E246F-F872-4BC4-AB3A-D9FB12F1B87F}" srcOrd="8" destOrd="0" presId="urn:microsoft.com/office/officeart/2008/layout/RadialCluster"/>
    <dgm:cxn modelId="{AE528FAE-2492-4B95-B20F-5C075184995A}" type="presParOf" srcId="{5436BBAD-A54D-48DF-9137-8A8FDF017ED6}" destId="{CF2DD1AA-2C60-4C46-BC54-3F14C14E5E46}" srcOrd="9" destOrd="0" presId="urn:microsoft.com/office/officeart/2008/layout/RadialCluster"/>
    <dgm:cxn modelId="{15485BE0-06EA-4C67-8175-4A86CA08CB28}" type="presParOf" srcId="{5436BBAD-A54D-48DF-9137-8A8FDF017ED6}" destId="{B69C0C0C-8AC7-47E7-8D9B-9BC3A2D82150}" srcOrd="10" destOrd="0" presId="urn:microsoft.com/office/officeart/2008/layout/RadialCluster"/>
    <dgm:cxn modelId="{2C3427B8-F78D-4CF7-AEC8-74F51A531F81}" type="presParOf" srcId="{5436BBAD-A54D-48DF-9137-8A8FDF017ED6}" destId="{FFA67A2F-2A0B-41F0-A16B-03BA60236FE7}" srcOrd="11" destOrd="0" presId="urn:microsoft.com/office/officeart/2008/layout/RadialCluster"/>
    <dgm:cxn modelId="{C450ECB4-D548-4B78-A48E-F492AB7F7344}" type="presParOf" srcId="{5436BBAD-A54D-48DF-9137-8A8FDF017ED6}" destId="{89D03BA6-9F42-4D01-8EE7-3B0D8BA7AEE9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3A64DD3-98B4-49F5-AD71-C97A20655D1B}" type="doc">
      <dgm:prSet loTypeId="urn:microsoft.com/office/officeart/2005/8/layout/chevron1" loCatId="process" qsTypeId="urn:microsoft.com/office/officeart/2005/8/quickstyle/simple1" qsCatId="simple" csTypeId="urn:microsoft.com/office/officeart/2005/8/colors/colorful1#1" csCatId="colorful" phldr="1"/>
      <dgm:spPr/>
    </dgm:pt>
    <dgm:pt modelId="{3DFE9B6D-375B-4A68-96E4-059A2083AD01}">
      <dgm:prSet phldrT="[Текст]"/>
      <dgm:spPr/>
      <dgm:t>
        <a:bodyPr/>
        <a:lstStyle/>
        <a:p>
          <a:r>
            <a:rPr lang="ru-RU" dirty="0" smtClean="0"/>
            <a:t>хаос</a:t>
          </a:r>
          <a:endParaRPr lang="ru-RU" dirty="0"/>
        </a:p>
      </dgm:t>
    </dgm:pt>
    <dgm:pt modelId="{92FDD14F-4310-41D4-AFFE-92367DD0A9DB}" type="parTrans" cxnId="{7C7731EA-99E6-4935-AA1B-BE260AE28795}">
      <dgm:prSet/>
      <dgm:spPr/>
      <dgm:t>
        <a:bodyPr/>
        <a:lstStyle/>
        <a:p>
          <a:endParaRPr lang="ru-RU"/>
        </a:p>
      </dgm:t>
    </dgm:pt>
    <dgm:pt modelId="{5A50315D-58F0-43D8-BAA5-F25A76745A7B}" type="sibTrans" cxnId="{7C7731EA-99E6-4935-AA1B-BE260AE28795}">
      <dgm:prSet/>
      <dgm:spPr/>
      <dgm:t>
        <a:bodyPr/>
        <a:lstStyle/>
        <a:p>
          <a:endParaRPr lang="ru-RU"/>
        </a:p>
      </dgm:t>
    </dgm:pt>
    <dgm:pt modelId="{E8E0A4C5-6460-4596-A412-CF3B9D69E2F0}">
      <dgm:prSet phldrT="[Текст]"/>
      <dgm:spPr/>
      <dgm:t>
        <a:bodyPr/>
        <a:lstStyle/>
        <a:p>
          <a:r>
            <a:rPr lang="ru-RU" dirty="0" smtClean="0"/>
            <a:t>борьба</a:t>
          </a:r>
          <a:endParaRPr lang="ru-RU" dirty="0"/>
        </a:p>
      </dgm:t>
    </dgm:pt>
    <dgm:pt modelId="{F4563A67-0279-4209-B150-3E6267409E6D}" type="parTrans" cxnId="{13FACB72-09E8-4A7A-A40F-D549AF8F4C75}">
      <dgm:prSet/>
      <dgm:spPr/>
      <dgm:t>
        <a:bodyPr/>
        <a:lstStyle/>
        <a:p>
          <a:endParaRPr lang="ru-RU"/>
        </a:p>
      </dgm:t>
    </dgm:pt>
    <dgm:pt modelId="{F44693D7-843F-4CCC-AA5A-AD08D3CFD31D}" type="sibTrans" cxnId="{13FACB72-09E8-4A7A-A40F-D549AF8F4C75}">
      <dgm:prSet/>
      <dgm:spPr/>
      <dgm:t>
        <a:bodyPr/>
        <a:lstStyle/>
        <a:p>
          <a:endParaRPr lang="ru-RU"/>
        </a:p>
      </dgm:t>
    </dgm:pt>
    <dgm:pt modelId="{A0B7C4AA-59C1-420B-B737-7B6A1D713B6A}">
      <dgm:prSet phldrT="[Текст]"/>
      <dgm:spPr/>
      <dgm:t>
        <a:bodyPr/>
        <a:lstStyle/>
        <a:p>
          <a:r>
            <a:rPr lang="ru-RU" dirty="0" smtClean="0"/>
            <a:t>Разрешение конфликта</a:t>
          </a:r>
          <a:endParaRPr lang="ru-RU" dirty="0"/>
        </a:p>
      </dgm:t>
    </dgm:pt>
    <dgm:pt modelId="{1D479B9B-65E4-4DB3-8A84-3B21DF5E783A}" type="parTrans" cxnId="{9580FF23-4EE8-4571-82A3-26E3830748E9}">
      <dgm:prSet/>
      <dgm:spPr/>
      <dgm:t>
        <a:bodyPr/>
        <a:lstStyle/>
        <a:p>
          <a:endParaRPr lang="ru-RU"/>
        </a:p>
      </dgm:t>
    </dgm:pt>
    <dgm:pt modelId="{3308BAE5-D4B6-4C63-81AC-F4CB63406D00}" type="sibTrans" cxnId="{9580FF23-4EE8-4571-82A3-26E3830748E9}">
      <dgm:prSet/>
      <dgm:spPr/>
      <dgm:t>
        <a:bodyPr/>
        <a:lstStyle/>
        <a:p>
          <a:endParaRPr lang="ru-RU"/>
        </a:p>
      </dgm:t>
    </dgm:pt>
    <dgm:pt modelId="{D889047E-83D3-465E-89DC-1D3917CC53C4}" type="pres">
      <dgm:prSet presAssocID="{B3A64DD3-98B4-49F5-AD71-C97A20655D1B}" presName="Name0" presStyleCnt="0">
        <dgm:presLayoutVars>
          <dgm:dir/>
          <dgm:animLvl val="lvl"/>
          <dgm:resizeHandles val="exact"/>
        </dgm:presLayoutVars>
      </dgm:prSet>
      <dgm:spPr/>
    </dgm:pt>
    <dgm:pt modelId="{C34EE2C6-E9EB-4652-A036-62767334C6D4}" type="pres">
      <dgm:prSet presAssocID="{3DFE9B6D-375B-4A68-96E4-059A2083AD01}" presName="parTxOnly" presStyleLbl="node1" presStyleIdx="0" presStyleCnt="3" custScaleY="140865" custLinFactNeighborX="-821" custLinFactNeighborY="850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585421-F9B0-4EC3-8FB2-DF2FD13B0594}" type="pres">
      <dgm:prSet presAssocID="{5A50315D-58F0-43D8-BAA5-F25A76745A7B}" presName="parTxOnlySpace" presStyleCnt="0"/>
      <dgm:spPr/>
    </dgm:pt>
    <dgm:pt modelId="{ECE48B9F-C283-4201-B06E-5DFE1711C54C}" type="pres">
      <dgm:prSet presAssocID="{E8E0A4C5-6460-4596-A412-CF3B9D69E2F0}" presName="parTxOnly" presStyleLbl="node1" presStyleIdx="1" presStyleCnt="3" custScaleY="140865" custLinFactX="3986" custLinFactNeighborX="100000" custLinFactNeighborY="-26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3C2DCC-C09C-4A21-9171-D874AC6D8854}" type="pres">
      <dgm:prSet presAssocID="{F44693D7-843F-4CCC-AA5A-AD08D3CFD31D}" presName="parTxOnlySpace" presStyleCnt="0"/>
      <dgm:spPr/>
    </dgm:pt>
    <dgm:pt modelId="{F96955EB-B1F1-4E3E-9482-2371BB7BBFD6}" type="pres">
      <dgm:prSet presAssocID="{A0B7C4AA-59C1-420B-B737-7B6A1D713B6A}" presName="parTxOnly" presStyleLbl="node1" presStyleIdx="2" presStyleCnt="3" custScaleY="128608" custLinFactY="66650" custLinFactNeighborX="2024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695835-51DA-4100-94BC-6097635FFEA8}" type="presOf" srcId="{B3A64DD3-98B4-49F5-AD71-C97A20655D1B}" destId="{D889047E-83D3-465E-89DC-1D3917CC53C4}" srcOrd="0" destOrd="0" presId="urn:microsoft.com/office/officeart/2005/8/layout/chevron1"/>
    <dgm:cxn modelId="{9580FF23-4EE8-4571-82A3-26E3830748E9}" srcId="{B3A64DD3-98B4-49F5-AD71-C97A20655D1B}" destId="{A0B7C4AA-59C1-420B-B737-7B6A1D713B6A}" srcOrd="2" destOrd="0" parTransId="{1D479B9B-65E4-4DB3-8A84-3B21DF5E783A}" sibTransId="{3308BAE5-D4B6-4C63-81AC-F4CB63406D00}"/>
    <dgm:cxn modelId="{0401F453-7448-4811-B4D7-EA2719D98434}" type="presOf" srcId="{3DFE9B6D-375B-4A68-96E4-059A2083AD01}" destId="{C34EE2C6-E9EB-4652-A036-62767334C6D4}" srcOrd="0" destOrd="0" presId="urn:microsoft.com/office/officeart/2005/8/layout/chevron1"/>
    <dgm:cxn modelId="{13FACB72-09E8-4A7A-A40F-D549AF8F4C75}" srcId="{B3A64DD3-98B4-49F5-AD71-C97A20655D1B}" destId="{E8E0A4C5-6460-4596-A412-CF3B9D69E2F0}" srcOrd="1" destOrd="0" parTransId="{F4563A67-0279-4209-B150-3E6267409E6D}" sibTransId="{F44693D7-843F-4CCC-AA5A-AD08D3CFD31D}"/>
    <dgm:cxn modelId="{7C7731EA-99E6-4935-AA1B-BE260AE28795}" srcId="{B3A64DD3-98B4-49F5-AD71-C97A20655D1B}" destId="{3DFE9B6D-375B-4A68-96E4-059A2083AD01}" srcOrd="0" destOrd="0" parTransId="{92FDD14F-4310-41D4-AFFE-92367DD0A9DB}" sibTransId="{5A50315D-58F0-43D8-BAA5-F25A76745A7B}"/>
    <dgm:cxn modelId="{244BEC94-F1E9-49E6-B40F-EEA7E8BF5336}" type="presOf" srcId="{A0B7C4AA-59C1-420B-B737-7B6A1D713B6A}" destId="{F96955EB-B1F1-4E3E-9482-2371BB7BBFD6}" srcOrd="0" destOrd="0" presId="urn:microsoft.com/office/officeart/2005/8/layout/chevron1"/>
    <dgm:cxn modelId="{C2E76B29-E53F-4CC4-A387-EFF87ACFF630}" type="presOf" srcId="{E8E0A4C5-6460-4596-A412-CF3B9D69E2F0}" destId="{ECE48B9F-C283-4201-B06E-5DFE1711C54C}" srcOrd="0" destOrd="0" presId="urn:microsoft.com/office/officeart/2005/8/layout/chevron1"/>
    <dgm:cxn modelId="{37FBAAD8-C22F-4210-ADC5-A407555D1739}" type="presParOf" srcId="{D889047E-83D3-465E-89DC-1D3917CC53C4}" destId="{C34EE2C6-E9EB-4652-A036-62767334C6D4}" srcOrd="0" destOrd="0" presId="urn:microsoft.com/office/officeart/2005/8/layout/chevron1"/>
    <dgm:cxn modelId="{35C7C9A6-BBA6-4968-A649-82A6D82A86E7}" type="presParOf" srcId="{D889047E-83D3-465E-89DC-1D3917CC53C4}" destId="{31585421-F9B0-4EC3-8FB2-DF2FD13B0594}" srcOrd="1" destOrd="0" presId="urn:microsoft.com/office/officeart/2005/8/layout/chevron1"/>
    <dgm:cxn modelId="{D61CE129-3682-4D0B-B9DD-4A1A597A9C08}" type="presParOf" srcId="{D889047E-83D3-465E-89DC-1D3917CC53C4}" destId="{ECE48B9F-C283-4201-B06E-5DFE1711C54C}" srcOrd="2" destOrd="0" presId="urn:microsoft.com/office/officeart/2005/8/layout/chevron1"/>
    <dgm:cxn modelId="{B60B124A-CA8D-4C6C-8618-FFB86CA102D1}" type="presParOf" srcId="{D889047E-83D3-465E-89DC-1D3917CC53C4}" destId="{4D3C2DCC-C09C-4A21-9171-D874AC6D8854}" srcOrd="3" destOrd="0" presId="urn:microsoft.com/office/officeart/2005/8/layout/chevron1"/>
    <dgm:cxn modelId="{0199889F-B020-4918-B9CB-B79D9FB43A71}" type="presParOf" srcId="{D889047E-83D3-465E-89DC-1D3917CC53C4}" destId="{F96955EB-B1F1-4E3E-9482-2371BB7BBFD6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78B974-86EC-4CF2-B6C5-0637BD89A0D6}">
      <dsp:nvSpPr>
        <dsp:cNvPr id="0" name=""/>
        <dsp:cNvSpPr/>
      </dsp:nvSpPr>
      <dsp:spPr>
        <a:xfrm>
          <a:off x="3186382" y="2497817"/>
          <a:ext cx="2540737" cy="1917132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Использование песочной технологии</a:t>
          </a:r>
          <a:endParaRPr lang="ru-RU" sz="1900" kern="1200" dirty="0"/>
        </a:p>
      </dsp:txBody>
      <dsp:txXfrm>
        <a:off x="3558464" y="2778574"/>
        <a:ext cx="1796573" cy="1355618"/>
      </dsp:txXfrm>
    </dsp:sp>
    <dsp:sp modelId="{53BD4350-D5F9-4229-A602-827692505AAE}">
      <dsp:nvSpPr>
        <dsp:cNvPr id="0" name=""/>
        <dsp:cNvSpPr/>
      </dsp:nvSpPr>
      <dsp:spPr>
        <a:xfrm rot="16200000">
          <a:off x="4168966" y="2190741"/>
          <a:ext cx="575568" cy="38583"/>
        </a:xfrm>
        <a:custGeom>
          <a:avLst/>
          <a:gdLst/>
          <a:ahLst/>
          <a:cxnLst/>
          <a:rect l="0" t="0" r="0" b="0"/>
          <a:pathLst>
            <a:path>
              <a:moveTo>
                <a:pt x="0" y="19291"/>
              </a:moveTo>
              <a:lnTo>
                <a:pt x="575568" y="192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442361" y="2195644"/>
        <a:ext cx="28778" cy="28778"/>
      </dsp:txXfrm>
    </dsp:sp>
    <dsp:sp modelId="{9B77EC81-887E-4BC2-9FA4-757A243BDCF6}">
      <dsp:nvSpPr>
        <dsp:cNvPr id="0" name=""/>
        <dsp:cNvSpPr/>
      </dsp:nvSpPr>
      <dsp:spPr>
        <a:xfrm>
          <a:off x="3081237" y="5116"/>
          <a:ext cx="2751027" cy="1917132"/>
        </a:xfrm>
        <a:prstGeom prst="ellipse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Righ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Диагностика</a:t>
          </a:r>
          <a:r>
            <a:rPr lang="ru-RU" sz="1600" kern="1200" dirty="0" smtClean="0"/>
            <a:t> </a:t>
          </a:r>
          <a:endParaRPr lang="ru-RU" sz="1600" kern="1200" dirty="0"/>
        </a:p>
      </dsp:txBody>
      <dsp:txXfrm>
        <a:off x="3484116" y="285873"/>
        <a:ext cx="1945269" cy="1355618"/>
      </dsp:txXfrm>
    </dsp:sp>
    <dsp:sp modelId="{E4F41237-1E9D-4BE7-B5FE-91C1302E448D}">
      <dsp:nvSpPr>
        <dsp:cNvPr id="0" name=""/>
        <dsp:cNvSpPr/>
      </dsp:nvSpPr>
      <dsp:spPr>
        <a:xfrm rot="138240">
          <a:off x="5725081" y="3499863"/>
          <a:ext cx="583668" cy="38583"/>
        </a:xfrm>
        <a:custGeom>
          <a:avLst/>
          <a:gdLst/>
          <a:ahLst/>
          <a:cxnLst/>
          <a:rect l="0" t="0" r="0" b="0"/>
          <a:pathLst>
            <a:path>
              <a:moveTo>
                <a:pt x="0" y="19291"/>
              </a:moveTo>
              <a:lnTo>
                <a:pt x="583668" y="192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002323" y="3504564"/>
        <a:ext cx="29183" cy="29183"/>
      </dsp:txXfrm>
    </dsp:sp>
    <dsp:sp modelId="{6A387949-FE11-4876-B604-FA3211D17D8E}">
      <dsp:nvSpPr>
        <dsp:cNvPr id="0" name=""/>
        <dsp:cNvSpPr/>
      </dsp:nvSpPr>
      <dsp:spPr>
        <a:xfrm>
          <a:off x="6306498" y="2625293"/>
          <a:ext cx="2637207" cy="1917132"/>
        </a:xfrm>
        <a:prstGeom prst="ellips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</a:rPr>
            <a:t>Первичная психологическая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</a:rPr>
            <a:t>помощь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6692708" y="2906050"/>
        <a:ext cx="1864787" cy="1355618"/>
      </dsp:txXfrm>
    </dsp:sp>
    <dsp:sp modelId="{7ECB8091-B363-41D6-8593-891B95F3B344}">
      <dsp:nvSpPr>
        <dsp:cNvPr id="0" name=""/>
        <dsp:cNvSpPr/>
      </dsp:nvSpPr>
      <dsp:spPr>
        <a:xfrm rot="5442660">
          <a:off x="4310535" y="4528279"/>
          <a:ext cx="265347" cy="38583"/>
        </a:xfrm>
        <a:custGeom>
          <a:avLst/>
          <a:gdLst/>
          <a:ahLst/>
          <a:cxnLst/>
          <a:rect l="0" t="0" r="0" b="0"/>
          <a:pathLst>
            <a:path>
              <a:moveTo>
                <a:pt x="0" y="19291"/>
              </a:moveTo>
              <a:lnTo>
                <a:pt x="265347" y="192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4436575" y="4540938"/>
        <a:ext cx="13267" cy="13267"/>
      </dsp:txXfrm>
    </dsp:sp>
    <dsp:sp modelId="{FB6779FB-3A81-44AA-805F-3EDE94ED5572}">
      <dsp:nvSpPr>
        <dsp:cNvPr id="0" name=""/>
        <dsp:cNvSpPr/>
      </dsp:nvSpPr>
      <dsp:spPr>
        <a:xfrm>
          <a:off x="2823024" y="4680209"/>
          <a:ext cx="3213286" cy="1917132"/>
        </a:xfrm>
        <a:prstGeom prst="ellipse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l="100000" b="100000"/>
          </a:path>
          <a:tileRect t="-100000" r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Краткосрочная психотерапия</a:t>
          </a:r>
          <a:endParaRPr lang="ru-RU" sz="1500" kern="1200" dirty="0"/>
        </a:p>
      </dsp:txBody>
      <dsp:txXfrm>
        <a:off x="3293599" y="4960966"/>
        <a:ext cx="2272136" cy="1355618"/>
      </dsp:txXfrm>
    </dsp:sp>
    <dsp:sp modelId="{426FF0AE-B883-4205-972A-4D8C94D317F5}">
      <dsp:nvSpPr>
        <dsp:cNvPr id="0" name=""/>
        <dsp:cNvSpPr/>
      </dsp:nvSpPr>
      <dsp:spPr>
        <a:xfrm rot="10661766">
          <a:off x="2574670" y="3500465"/>
          <a:ext cx="613761" cy="38583"/>
        </a:xfrm>
        <a:custGeom>
          <a:avLst/>
          <a:gdLst/>
          <a:ahLst/>
          <a:cxnLst/>
          <a:rect l="0" t="0" r="0" b="0"/>
          <a:pathLst>
            <a:path>
              <a:moveTo>
                <a:pt x="0" y="19291"/>
              </a:moveTo>
              <a:lnTo>
                <a:pt x="613761" y="192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866207" y="3504413"/>
        <a:ext cx="30688" cy="30688"/>
      </dsp:txXfrm>
    </dsp:sp>
    <dsp:sp modelId="{F8A1E592-AC96-48C4-A620-5881F05CC868}">
      <dsp:nvSpPr>
        <dsp:cNvPr id="0" name=""/>
        <dsp:cNvSpPr/>
      </dsp:nvSpPr>
      <dsp:spPr>
        <a:xfrm>
          <a:off x="0" y="2625287"/>
          <a:ext cx="2576798" cy="1917132"/>
        </a:xfrm>
        <a:prstGeom prst="ellipse">
          <a:avLst/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</a:rPr>
            <a:t>Долгосрочная психотерапия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377363" y="2906044"/>
        <a:ext cx="1822072" cy="13556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C7D5C-9FA2-4F80-9A5C-3C5AE59D00B4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EE340-AD77-4FD3-B3B6-F73E54D548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C7D5C-9FA2-4F80-9A5C-3C5AE59D00B4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EE340-AD77-4FD3-B3B6-F73E54D548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C7D5C-9FA2-4F80-9A5C-3C5AE59D00B4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EE340-AD77-4FD3-B3B6-F73E54D548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C7D5C-9FA2-4F80-9A5C-3C5AE59D00B4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EE340-AD77-4FD3-B3B6-F73E54D548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C7D5C-9FA2-4F80-9A5C-3C5AE59D00B4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EE340-AD77-4FD3-B3B6-F73E54D548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C7D5C-9FA2-4F80-9A5C-3C5AE59D00B4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EE340-AD77-4FD3-B3B6-F73E54D548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C7D5C-9FA2-4F80-9A5C-3C5AE59D00B4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EE340-AD77-4FD3-B3B6-F73E54D548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C7D5C-9FA2-4F80-9A5C-3C5AE59D00B4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EE340-AD77-4FD3-B3B6-F73E54D548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C7D5C-9FA2-4F80-9A5C-3C5AE59D00B4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EE340-AD77-4FD3-B3B6-F73E54D548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C7D5C-9FA2-4F80-9A5C-3C5AE59D00B4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EE340-AD77-4FD3-B3B6-F73E54D548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C7D5C-9FA2-4F80-9A5C-3C5AE59D00B4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25EE340-AD77-4FD3-B3B6-F73E54D548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39C7D5C-9FA2-4F80-9A5C-3C5AE59D00B4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25EE340-AD77-4FD3-B3B6-F73E54D548C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dirty="0" smtClean="0"/>
              <a:t>Использование песочной  терапии в работе психолога ДОУ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48" y="5373216"/>
            <a:ext cx="5694456" cy="103252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Презентация педагога-психолога высшей категории  МБДОУ № 258 </a:t>
            </a:r>
          </a:p>
          <a:p>
            <a:r>
              <a:rPr lang="ru-RU" dirty="0" smtClean="0"/>
              <a:t>С.Н. Поповой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310" y="3068960"/>
            <a:ext cx="3471746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03377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60710"/>
            <a:ext cx="8643998" cy="6482999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484784"/>
            <a:ext cx="7851648" cy="4571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>Методологические основы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692696"/>
            <a:ext cx="8064896" cy="5832648"/>
          </a:xfrm>
        </p:spPr>
        <p:txBody>
          <a:bodyPr/>
          <a:lstStyle/>
          <a:p>
            <a:endParaRPr lang="ru-RU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830885651"/>
              </p:ext>
            </p:extLst>
          </p:nvPr>
        </p:nvGraphicFramePr>
        <p:xfrm>
          <a:off x="539552" y="1397000"/>
          <a:ext cx="8064896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157" y="476672"/>
            <a:ext cx="165735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99254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7999096"/>
              </p:ext>
            </p:extLst>
          </p:nvPr>
        </p:nvGraphicFramePr>
        <p:xfrm>
          <a:off x="20782" y="260648"/>
          <a:ext cx="8943706" cy="6912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005" y="139298"/>
            <a:ext cx="1489439" cy="156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02474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0533390"/>
              </p:ext>
            </p:extLst>
          </p:nvPr>
        </p:nvGraphicFramePr>
        <p:xfrm>
          <a:off x="0" y="332656"/>
          <a:ext cx="8964488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260648"/>
            <a:ext cx="123825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19182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6559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/>
              <a:t>Стадии игры с песком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5163467"/>
              </p:ext>
            </p:extLst>
          </p:nvPr>
        </p:nvGraphicFramePr>
        <p:xfrm>
          <a:off x="0" y="-387424"/>
          <a:ext cx="8625136" cy="5256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247588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3281" y="83671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Оборудование для песочной психотерапии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/>
          <a:lstStyle/>
          <a:p>
            <a:r>
              <a:rPr lang="ru-RU" dirty="0" smtClean="0"/>
              <a:t>1. Деревянный </a:t>
            </a:r>
            <a:r>
              <a:rPr lang="ru-RU" dirty="0"/>
              <a:t>ящик размером </a:t>
            </a:r>
            <a:r>
              <a:rPr lang="ru-RU" dirty="0" smtClean="0"/>
              <a:t>70х50х9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2. </a:t>
            </a:r>
            <a:r>
              <a:rPr lang="ru-RU" dirty="0"/>
              <a:t>Песок чистый натуральный. 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3. </a:t>
            </a:r>
            <a:r>
              <a:rPr lang="ru-RU" dirty="0"/>
              <a:t>Коллекция миниатюрных игрушек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947905"/>
            <a:ext cx="2232248" cy="14287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492895"/>
            <a:ext cx="2880320" cy="15998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247283"/>
            <a:ext cx="2592288" cy="186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4646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51033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Работа со злостью</a:t>
            </a:r>
            <a:endParaRPr lang="ru-RU" dirty="0"/>
          </a:p>
        </p:txBody>
      </p:sp>
      <p:pic>
        <p:nvPicPr>
          <p:cNvPr id="4" name="Содержимое 3" descr="IMG_61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000108"/>
            <a:ext cx="3497795" cy="2623346"/>
          </a:xfrm>
        </p:spPr>
      </p:pic>
      <p:pic>
        <p:nvPicPr>
          <p:cNvPr id="5" name="Рисунок 4" descr="IMG_61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3174" y="2214554"/>
            <a:ext cx="3429024" cy="2571768"/>
          </a:xfrm>
          <a:prstGeom prst="rect">
            <a:avLst/>
          </a:prstGeom>
        </p:spPr>
      </p:pic>
      <p:pic>
        <p:nvPicPr>
          <p:cNvPr id="6" name="Рисунок 5" descr="IMG_61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4054082"/>
            <a:ext cx="3500462" cy="2625347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5817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Адаптационные игры</a:t>
            </a:r>
            <a:endParaRPr lang="ru-RU" dirty="0"/>
          </a:p>
        </p:txBody>
      </p:sp>
      <p:pic>
        <p:nvPicPr>
          <p:cNvPr id="4" name="Содержимое 3" descr="Изображение 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000109"/>
            <a:ext cx="2857520" cy="2143140"/>
          </a:xfrm>
        </p:spPr>
      </p:pic>
      <p:pic>
        <p:nvPicPr>
          <p:cNvPr id="5" name="Рисунок 4" descr="Изображение 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3214686"/>
            <a:ext cx="2786082" cy="2089562"/>
          </a:xfrm>
          <a:prstGeom prst="rect">
            <a:avLst/>
          </a:prstGeom>
        </p:spPr>
      </p:pic>
      <p:pic>
        <p:nvPicPr>
          <p:cNvPr id="6" name="Рисунок 5" descr="Изображение 0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4414" y="4429132"/>
            <a:ext cx="2762271" cy="2071703"/>
          </a:xfrm>
          <a:prstGeom prst="rect">
            <a:avLst/>
          </a:prstGeom>
        </p:spPr>
      </p:pic>
      <p:pic>
        <p:nvPicPr>
          <p:cNvPr id="7" name="Рисунок 6" descr="Изображение 0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00364" y="1946662"/>
            <a:ext cx="2714644" cy="203598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3214710" cy="2411033"/>
          </a:xfrm>
          <a:prstGeom prst="rect">
            <a:avLst/>
          </a:prstGeom>
        </p:spPr>
      </p:pic>
      <p:pic>
        <p:nvPicPr>
          <p:cNvPr id="3" name="Рисунок 2" descr="Изображение 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714356"/>
            <a:ext cx="2053844" cy="2738458"/>
          </a:xfrm>
          <a:prstGeom prst="rect">
            <a:avLst/>
          </a:prstGeom>
        </p:spPr>
      </p:pic>
      <p:pic>
        <p:nvPicPr>
          <p:cNvPr id="4" name="Рисунок 3" descr="IMG_61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9256" y="357166"/>
            <a:ext cx="3333773" cy="2500330"/>
          </a:xfrm>
          <a:prstGeom prst="rect">
            <a:avLst/>
          </a:prstGeom>
        </p:spPr>
      </p:pic>
      <p:pic>
        <p:nvPicPr>
          <p:cNvPr id="5" name="Рисунок 4" descr="IMG_61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214686"/>
            <a:ext cx="3143238" cy="2357429"/>
          </a:xfrm>
          <a:prstGeom prst="rect">
            <a:avLst/>
          </a:prstGeom>
        </p:spPr>
      </p:pic>
      <p:pic>
        <p:nvPicPr>
          <p:cNvPr id="6" name="Рисунок 5" descr="IMG_610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86051" y="3643314"/>
            <a:ext cx="3286148" cy="2464611"/>
          </a:xfrm>
          <a:prstGeom prst="rect">
            <a:avLst/>
          </a:prstGeom>
        </p:spPr>
      </p:pic>
      <p:pic>
        <p:nvPicPr>
          <p:cNvPr id="7" name="Рисунок 6" descr="Изображение 01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43570" y="4000504"/>
            <a:ext cx="3357618" cy="2518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202</TotalTime>
  <Words>110</Words>
  <Application>Microsoft Office PowerPoint</Application>
  <PresentationFormat>Экран (4:3)</PresentationFormat>
  <Paragraphs>43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Calibri</vt:lpstr>
      <vt:lpstr>Constantia</vt:lpstr>
      <vt:lpstr>Wingdings 2</vt:lpstr>
      <vt:lpstr>Поток</vt:lpstr>
      <vt:lpstr>Использование песочной  терапии в работе психолога ДОУ</vt:lpstr>
      <vt:lpstr>  Методологические основы </vt:lpstr>
      <vt:lpstr> </vt:lpstr>
      <vt:lpstr>Презентация PowerPoint</vt:lpstr>
      <vt:lpstr>Стадии игры с песком</vt:lpstr>
      <vt:lpstr>Оборудование для песочной психотерапии </vt:lpstr>
      <vt:lpstr>Работа со злостью</vt:lpstr>
      <vt:lpstr>Адаптационные игры</vt:lpstr>
      <vt:lpstr>Презентация PowerPoint</vt:lpstr>
      <vt:lpstr>Презентация PowerPoint</vt:lpstr>
    </vt:vector>
  </TitlesOfParts>
  <Company>DJ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песочной  терапии в работе психолога ДОУ</dc:title>
  <dc:creator>Алексей</dc:creator>
  <cp:lastModifiedBy>Светлана</cp:lastModifiedBy>
  <cp:revision>26</cp:revision>
  <dcterms:created xsi:type="dcterms:W3CDTF">2014-11-22T17:26:53Z</dcterms:created>
  <dcterms:modified xsi:type="dcterms:W3CDTF">2014-12-06T10:18:25Z</dcterms:modified>
</cp:coreProperties>
</file>