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ABD1-754B-42DD-8030-CF8B86BDEE97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E396-0644-4755-83DC-7F2061EF8A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ABD1-754B-42DD-8030-CF8B86BDEE97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E396-0644-4755-83DC-7F2061EF8A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ABD1-754B-42DD-8030-CF8B86BDEE97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E396-0644-4755-83DC-7F2061EF8A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ABD1-754B-42DD-8030-CF8B86BDEE97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E396-0644-4755-83DC-7F2061EF8A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ABD1-754B-42DD-8030-CF8B86BDEE97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E396-0644-4755-83DC-7F2061EF8A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ABD1-754B-42DD-8030-CF8B86BDEE97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E396-0644-4755-83DC-7F2061EF8A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ABD1-754B-42DD-8030-CF8B86BDEE97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E396-0644-4755-83DC-7F2061EF8A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ABD1-754B-42DD-8030-CF8B86BDEE97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E396-0644-4755-83DC-7F2061EF8A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ABD1-754B-42DD-8030-CF8B86BDEE97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E396-0644-4755-83DC-7F2061EF8A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ABD1-754B-42DD-8030-CF8B86BDEE97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E396-0644-4755-83DC-7F2061EF8A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5ABD1-754B-42DD-8030-CF8B86BDEE97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34E396-0644-4755-83DC-7F2061EF8A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35ABD1-754B-42DD-8030-CF8B86BDEE97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34E396-0644-4755-83DC-7F2061EF8AC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ru.wikipedia.org/wiki/%D0%A4%D0%B0%D0%B9%D0%BB:%D0%92%D0%B5%D0%BB%D1%82%D0%B8%D1%81%D1%82%D0%BE%D0%B2_%D0%95%D0%A1.jp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tzilla.net/files/807132/evgeniy_veltistov___million_i_odin_den_kanikul___detskaya_literatura___rus___2008___mp3___192_kbps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lovecinema.ru/images/149545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0.jpeg"/><Relationship Id="rId2" Type="http://schemas.openxmlformats.org/officeDocument/2006/relationships/hyperlink" Target="http://ilovecinema.ru/images/149543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afisha.ru/movie/photo/170266/142793/" TargetMode="External"/><Relationship Id="rId5" Type="http://schemas.openxmlformats.org/officeDocument/2006/relationships/image" Target="../media/image9.jpeg"/><Relationship Id="rId4" Type="http://schemas.openxmlformats.org/officeDocument/2006/relationships/hyperlink" Target="http://ilovecinema.ru/images/271038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Велтистов Евгений Серафимович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ru-RU" dirty="0" smtClean="0">
                <a:latin typeface="Comic Sans MS" pitchFamily="66" charset="0"/>
              </a:rPr>
              <a:t/>
            </a:r>
            <a:br>
              <a:rPr lang="ru-RU" dirty="0" smtClean="0">
                <a:latin typeface="Comic Sans MS" pitchFamily="66" charset="0"/>
              </a:rPr>
            </a:br>
            <a:r>
              <a:rPr lang="ru-RU" sz="3600" dirty="0" smtClean="0">
                <a:latin typeface="Comic Sans MS" pitchFamily="66" charset="0"/>
              </a:rPr>
              <a:t>(</a:t>
            </a:r>
            <a:r>
              <a:rPr lang="ru-RU" sz="3600" dirty="0" smtClean="0"/>
              <a:t>родился 21 июля 1934 )</a:t>
            </a:r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076056" y="4077072"/>
            <a:ext cx="3312040" cy="1752600"/>
          </a:xfrm>
        </p:spPr>
        <p:txBody>
          <a:bodyPr/>
          <a:lstStyle/>
          <a:p>
            <a:pPr algn="ctr"/>
            <a:r>
              <a:rPr lang="ru-RU" dirty="0" smtClean="0"/>
              <a:t> Составила</a:t>
            </a:r>
          </a:p>
          <a:p>
            <a:pPr algn="ctr"/>
            <a:r>
              <a:rPr lang="ru-RU" dirty="0" err="1" smtClean="0"/>
              <a:t>Осадчук</a:t>
            </a:r>
            <a:r>
              <a:rPr lang="ru-RU" dirty="0" smtClean="0"/>
              <a:t> Оксана Николаевна </a:t>
            </a:r>
            <a:endParaRPr lang="ru-RU" dirty="0"/>
          </a:p>
        </p:txBody>
      </p:sp>
      <p:pic>
        <p:nvPicPr>
          <p:cNvPr id="10" name="Рисунок 9" descr="Велтистов ЕС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3286124"/>
            <a:ext cx="2857520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Шла война. Великая война. Во второй год великой войны он пришел в 265-ю московскую школу учиться. Книг было мало. Тетрадей еще меньше. </a:t>
            </a:r>
            <a:r>
              <a:rPr lang="ru-RU" dirty="0" err="1" smtClean="0"/>
              <a:t>Чи</a:t>
            </a:r>
            <a:r>
              <a:rPr lang="ru-RU" dirty="0" smtClean="0"/>
              <a:t> тать хотелось очень сильно. Когда спросили, кем ты станешь, ответил: «Продавцом детских книжек. Чтобы прочитать все». Потом он передумал. Решил стать журналистом. Это было твердое решение. Окончил факультет журналистики. Стал работать – сперва в газетах, потом – редактором отдела в популярном журнале «Огонек»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Велтистов был человек немногословный. Настырный. Копил впечатления. Обдумывал будущие книги. Рукопись первой повести «Приключения на дне моря» принес в издательство «Детская литература». Вскоре она увидела свет (1960)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500063"/>
            <a:ext cx="8229600" cy="5824537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За ней вышли другие произведения. Их было немало: «</a:t>
            </a:r>
            <a:r>
              <a:rPr lang="ru-RU" dirty="0" err="1" smtClean="0"/>
              <a:t>Тяпа</a:t>
            </a:r>
            <a:r>
              <a:rPr lang="ru-RU" dirty="0" smtClean="0"/>
              <a:t>, Борька и ракета» (1962), «Электроник – мальчик из чемодана» (1964), «Глоток солнца» (1967), «Железный Рыцарь на Луне» (1969), «</a:t>
            </a:r>
            <a:r>
              <a:rPr lang="ru-RU" dirty="0" err="1" smtClean="0"/>
              <a:t>Гум-Гам</a:t>
            </a:r>
            <a:r>
              <a:rPr lang="ru-RU" dirty="0" smtClean="0"/>
              <a:t>» (1970), «Рэсси – неуловимый друг» (1971), «Излучать свет» (1973), «Победитель невозможного» (1975), «Богатыри» (1976), «Миллион и один день каникул» (1979), «Ноктюрн пустоты» (1982), «Прасковья» (1983), «Классные и </a:t>
            </a:r>
            <a:r>
              <a:rPr lang="ru-RU" dirty="0" err="1" smtClean="0"/>
              <a:t>внек</a:t>
            </a:r>
            <a:r>
              <a:rPr lang="ru-RU" dirty="0" smtClean="0"/>
              <a:t>– </a:t>
            </a:r>
            <a:r>
              <a:rPr lang="ru-RU" dirty="0" err="1" smtClean="0"/>
              <a:t>лассные</a:t>
            </a:r>
            <a:r>
              <a:rPr lang="ru-RU" dirty="0" smtClean="0"/>
              <a:t> приключения необыкновенных </a:t>
            </a:r>
            <a:r>
              <a:rPr lang="ru-RU" dirty="0" err="1" smtClean="0"/>
              <a:t>первокласников</a:t>
            </a:r>
            <a:r>
              <a:rPr lang="ru-RU" dirty="0" smtClean="0"/>
              <a:t>» (1985), «Планета де– </a:t>
            </a:r>
            <a:r>
              <a:rPr lang="ru-RU" dirty="0" err="1" smtClean="0"/>
              <a:t>тей</a:t>
            </a:r>
            <a:r>
              <a:rPr lang="ru-RU" dirty="0" smtClean="0"/>
              <a:t>» (1985), «Избранное» в двух томах (1986), «Новые приключения </a:t>
            </a:r>
            <a:r>
              <a:rPr lang="ru-RU" dirty="0" err="1" smtClean="0"/>
              <a:t>Элект</a:t>
            </a:r>
            <a:r>
              <a:rPr lang="ru-RU" dirty="0" smtClean="0"/>
              <a:t>– </a:t>
            </a:r>
            <a:r>
              <a:rPr lang="ru-RU" dirty="0" err="1" smtClean="0"/>
              <a:t>роника</a:t>
            </a:r>
            <a:r>
              <a:rPr lang="ru-RU" dirty="0" smtClean="0"/>
              <a:t>» (1988). Книги «</a:t>
            </a:r>
            <a:r>
              <a:rPr lang="ru-RU" dirty="0" err="1" smtClean="0"/>
              <a:t>Тяпа</a:t>
            </a:r>
            <a:r>
              <a:rPr lang="ru-RU" dirty="0" smtClean="0"/>
              <a:t>, Борька и ракета» и «Излучать свет»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lib.mn/img/fb2-147519-153549/152236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357166"/>
            <a:ext cx="2286016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Евгений Велтистов - Миллион и один день каникул / Детская литература / RUS / 2008 / MP3 / 192 kbps">
            <a:hlinkClick r:id="rId3" tgtFrame="_blank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86116" y="2786058"/>
            <a:ext cx="2357454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Евгений Велтистов - Классные и внеклассные приключения необыкновенных первоклассников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43636" y="571480"/>
            <a:ext cx="214314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500034" y="357167"/>
            <a:ext cx="4714908" cy="5997596"/>
          </a:xfrm>
        </p:spPr>
        <p:txBody>
          <a:bodyPr>
            <a:normAutofit/>
          </a:bodyPr>
          <a:lstStyle/>
          <a:p>
            <a:r>
              <a:rPr lang="ru-RU" dirty="0" smtClean="0"/>
              <a:t>По мотивам повести «Электроник — мальчик из чемодана» и «Рэсси — неуловимый друг» был снят телевизионный художественный фильм «Приключения Электроника». Премьера фильма состоялась 23 марта 1980 г. в кинозале Одесского санатория. 2 мая 1980 года фильм вышел в телеэфир.</a:t>
            </a:r>
            <a:endParaRPr lang="ru-RU" dirty="0"/>
          </a:p>
        </p:txBody>
      </p:sp>
      <p:pic>
        <p:nvPicPr>
          <p:cNvPr id="1028" name="Picture 4" descr="C:\Оксана\Уроки\Чтение\Чтение 4кл\электр обл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713737">
            <a:off x="6328653" y="605641"/>
            <a:ext cx="1715144" cy="2676169"/>
          </a:xfrm>
          <a:prstGeom prst="rect">
            <a:avLst/>
          </a:prstGeom>
          <a:noFill/>
        </p:spPr>
      </p:pic>
      <p:pic>
        <p:nvPicPr>
          <p:cNvPr id="10" name="Рисунок 9" descr="http://ilovecinema.ru/images/1495/149545_gallery.jp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57818" y="3786190"/>
            <a:ext cx="292895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ilovecinema.ru/images/1495/149543_gallery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714356"/>
            <a:ext cx="2428892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ilovecinema.ru/images/2710/271038_gallery.jpg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40" y="2500306"/>
            <a:ext cx="257176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tl00_CenterPlaceHolder_ucPhotoPageContent_imgBigPhoto" descr="Приключения Электроника, кадр из фильма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14942" y="4143380"/>
            <a:ext cx="3286148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</TotalTime>
  <Words>336</Words>
  <Application>Microsoft Office PowerPoint</Application>
  <PresentationFormat>Экран 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Велтистов Евгений Серафимович  (родился 21 июля 1934 )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Велтистов Евгений Серафимович  (родился 21 июля 1934 )</dc:title>
  <dc:creator>ЕБ</dc:creator>
  <cp:lastModifiedBy>1</cp:lastModifiedBy>
  <cp:revision>7</cp:revision>
  <dcterms:created xsi:type="dcterms:W3CDTF">2011-09-04T08:27:24Z</dcterms:created>
  <dcterms:modified xsi:type="dcterms:W3CDTF">2014-08-12T08:32:13Z</dcterms:modified>
</cp:coreProperties>
</file>