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63" r:id="rId8"/>
    <p:sldId id="266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9BC"/>
    <a:srgbClr val="FCD380"/>
    <a:srgbClr val="FEEECE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7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85926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Джа́нни Рода́ри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86256"/>
            <a:ext cx="6400800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Биография и творчество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357158" y="5143512"/>
            <a:ext cx="8429684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Все произведения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были переведены на русский язык Самуилом Маршаком.</a:t>
            </a:r>
          </a:p>
        </p:txBody>
      </p:sp>
      <p:pic>
        <p:nvPicPr>
          <p:cNvPr id="8" name="Рисунок 7" descr="Книга Родари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214422"/>
            <a:ext cx="4500594" cy="3463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Книга Родари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1142984"/>
            <a:ext cx="2797893" cy="35719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2571736" y="3357562"/>
            <a:ext cx="6215138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умер от тяжёлой болезни 14 апреля 1980 г. в Риме на 60-м году жизни.</a:t>
            </a:r>
          </a:p>
          <a:p>
            <a:pPr algn="just"/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Книга Родари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142984"/>
            <a:ext cx="2029119" cy="3463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2643174" y="1214422"/>
            <a:ext cx="6072230" cy="192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В 1970 году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удостоен почетной международной награды – медали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Ганса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Кристиана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Андерсена. </a:t>
            </a:r>
          </a:p>
          <a:p>
            <a:pPr algn="just"/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Книга Родари 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5000636"/>
            <a:ext cx="1142517" cy="1576384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Книга Родари 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5000636"/>
            <a:ext cx="1168971" cy="1571636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Рисунок 8" descr="Книга Родари 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4810" y="5000636"/>
            <a:ext cx="1071573" cy="1576384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 descr="Книга Родари 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43042" y="5000636"/>
            <a:ext cx="1133165" cy="15902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 descr="Книга Родари 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6578" y="5000636"/>
            <a:ext cx="1201457" cy="155342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Рисунок 12"/>
          <p:cNvPicPr/>
          <p:nvPr/>
        </p:nvPicPr>
        <p:blipFill>
          <a:blip r:embed="rId9" cstate="print"/>
          <a:srcRect t="3125"/>
          <a:stretch>
            <a:fillRect/>
          </a:stretch>
        </p:blipFill>
        <p:spPr bwMode="auto">
          <a:xfrm>
            <a:off x="5429256" y="5000636"/>
            <a:ext cx="1242999" cy="157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857232"/>
            <a:ext cx="3071834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643306" y="1214422"/>
            <a:ext cx="50720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родился 23 октября 1920г. на севере Италии в маленьком городке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Оменья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 семье булочника. Отец умер, когда мальчику исполнилось 9 лет.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4857760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В семье настали трудные дни. Чтобы прокормить семью, мать устроилась работать служанкой в богатый дом.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285720" y="1142984"/>
            <a:ext cx="2071702" cy="3058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500298" y="1071546"/>
            <a:ext cx="63579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его два брата,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Чезаре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Марио, росли в родной деревне матери,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Варесотто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2571736" y="2643182"/>
            <a:ext cx="6357982" cy="15001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Маленький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сочинял стихи, любил рисовать и мечтал быть художником.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4500570"/>
            <a:ext cx="8572560" cy="192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 еще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Джанни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Родари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хотел стать музыкантом и даже учился играть на старенькой скрипке. Он мечтал стать мастером игрушек и хотел придумывать необычные забавные игрушки.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143380"/>
            <a:ext cx="8643998" cy="107157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семнадцать лет стал дипломированным учителем, выпускником семинарии. </a:t>
            </a: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238083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85720" y="5357826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После окончания работал учителем начальных классов в местных сельских школах.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488" y="1285860"/>
            <a:ext cx="6000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Учиться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пришлось в духовной семинарии, в которой учили детей бедняков. В семинарии он смог прочесть много замечательных книг, будивших фантазию.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2786058"/>
            <a:ext cx="6000792" cy="14287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годы Второй Мировой Войны (1939-1945) Дж.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пошел на фронт.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565" y="1357298"/>
            <a:ext cx="2173143" cy="27860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4572008"/>
            <a:ext cx="8501122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 состоянию плохого здоровья,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Джанни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освободили от службы. И он становится участником Движения Сопротивления против нацистов.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488" y="1214422"/>
            <a:ext cx="5929354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1939 году посещал лекции по филологии в Миланском университете.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285860"/>
            <a:ext cx="6286544" cy="21431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1948 г.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стал журналистом в газете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Унита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 (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L’Unita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 и начал писать стихи о детях современной Италии, нередко близкие по форме детскому фольклору.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214422"/>
            <a:ext cx="1948506" cy="2383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57158" y="3857628"/>
            <a:ext cx="8358246" cy="164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1950 г. был назначен редактором только что созданного еженедельного журнала для детей,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Il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Pioniere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в Риме.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357826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В 1957 году сдал экзамен на звание профессионального журналиста.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682" y="1142984"/>
            <a:ext cx="4402903" cy="364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4857736"/>
            <a:ext cx="8572560" cy="2000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1951 г.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Родари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опубликовал первый сборник стихов, «Книжка весёлых стихов», и своё известнейшее произведение «Приключения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Чиполлино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Книга Родари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142984"/>
            <a:ext cx="2714644" cy="380955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1142984"/>
            <a:ext cx="8572560" cy="1428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В 1961 году по этому произведению был снят мультфильм, а в 1973 году и фильм-сказка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Чиполлино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Чиполлино 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43248"/>
            <a:ext cx="3905280" cy="292895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714620"/>
            <a:ext cx="2571768" cy="371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2357422" y="1142984"/>
            <a:ext cx="6429420" cy="5214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1952 – опубликованы «Приключения Голубой стрелы». 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1959 – выходит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Джельсомино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в Стране лжецов». 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1960 – сборник «Стихи                             в небе и на земле».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1962 – сборник                          «Сказки по телефону». 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1966 – сборник «Торт в небе». 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Книга Родари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142984"/>
            <a:ext cx="1857388" cy="238631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Книга Родари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2938103"/>
            <a:ext cx="1857388" cy="240151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 descr="Книга Родари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714752"/>
            <a:ext cx="1830534" cy="256987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361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Джа́нни Рода́ри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Джа́нни Рода́ри</dc:title>
  <dc:creator>metodist</dc:creator>
  <cp:lastModifiedBy>Admin</cp:lastModifiedBy>
  <cp:revision>62</cp:revision>
  <dcterms:created xsi:type="dcterms:W3CDTF">2010-09-25T01:42:15Z</dcterms:created>
  <dcterms:modified xsi:type="dcterms:W3CDTF">2012-11-25T05:10:50Z</dcterms:modified>
</cp:coreProperties>
</file>