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0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8C2E-4C82-4576-817D-31F83265A9D5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а-300x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2600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438" y="1268760"/>
            <a:ext cx="859151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литературного чтения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3 классе: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Остер «Вредные советы»,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«Как получаются легенды»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501317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Новикова Дарья Игоревна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757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34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340768"/>
            <a:ext cx="51125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Никогда не мойте руки,</a:t>
            </a:r>
          </a:p>
          <a:p>
            <a:r>
              <a:rPr lang="ru-RU" sz="2800" dirty="0"/>
              <a:t>Шею, уши и лицо.</a:t>
            </a:r>
          </a:p>
          <a:p>
            <a:r>
              <a:rPr lang="ru-RU" sz="2800" dirty="0"/>
              <a:t>Это глупое занятье</a:t>
            </a:r>
          </a:p>
          <a:p>
            <a:r>
              <a:rPr lang="ru-RU" sz="2800" dirty="0"/>
              <a:t>Не приводит ни к чему.</a:t>
            </a:r>
          </a:p>
          <a:p>
            <a:r>
              <a:rPr lang="ru-RU" sz="2800" dirty="0"/>
              <a:t>Вновь испачкаются руки,</a:t>
            </a:r>
          </a:p>
          <a:p>
            <a:r>
              <a:rPr lang="ru-RU" sz="2800" dirty="0"/>
              <a:t>Шея, уши и лицо,</a:t>
            </a:r>
          </a:p>
          <a:p>
            <a:r>
              <a:rPr lang="ru-RU" sz="2800" dirty="0"/>
              <a:t>Так зачем же тратить силы,</a:t>
            </a:r>
          </a:p>
          <a:p>
            <a:r>
              <a:rPr lang="ru-RU" sz="2800" dirty="0"/>
              <a:t>Время попусту терять.</a:t>
            </a:r>
          </a:p>
          <a:p>
            <a:r>
              <a:rPr lang="ru-RU" sz="2800" dirty="0"/>
              <a:t>Стричься тоже бесполезно,</a:t>
            </a:r>
          </a:p>
          <a:p>
            <a:r>
              <a:rPr lang="ru-RU" sz="2800" dirty="0"/>
              <a:t>Никакого смысла нет.</a:t>
            </a:r>
          </a:p>
          <a:p>
            <a:r>
              <a:rPr lang="ru-RU" sz="2800" dirty="0"/>
              <a:t>К старости сама собою</a:t>
            </a:r>
          </a:p>
          <a:p>
            <a:r>
              <a:rPr lang="ru-RU" sz="2800" dirty="0"/>
              <a:t>Облысеет голова.</a:t>
            </a:r>
          </a:p>
        </p:txBody>
      </p:sp>
      <p:pic>
        <p:nvPicPr>
          <p:cNvPr id="4" name="Рисунок 3" descr="nature-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336756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757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34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268760"/>
            <a:ext cx="7354770" cy="5355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Легенда – </a:t>
            </a:r>
            <a:endParaRPr lang="ru-RU" sz="3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 algn="ctr">
              <a:buAutoNum type="arabicParenR"/>
            </a:pPr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поэтическое предание о </a:t>
            </a:r>
          </a:p>
          <a:p>
            <a:pPr marL="514350" indent="-514350" algn="ctr"/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каком-нибудь историческом </a:t>
            </a:r>
          </a:p>
          <a:p>
            <a:pPr marL="514350" indent="-514350" algn="ctr"/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событии</a:t>
            </a:r>
            <a:r>
              <a:rPr lang="ru-RU" sz="3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3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3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О героических событиях </a:t>
            </a:r>
            <a:endParaRPr lang="ru-RU" sz="3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прошлого</a:t>
            </a:r>
            <a:r>
              <a:rPr lang="ru-RU" sz="3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3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3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Вымышленные </a:t>
            </a:r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сведения </a:t>
            </a:r>
          </a:p>
          <a:p>
            <a:pPr algn="ctr"/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</a:t>
            </a:r>
            <a:r>
              <a:rPr lang="ru-RU" sz="3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себе того, </a:t>
            </a:r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</a:t>
            </a:r>
            <a:r>
              <a:rPr lang="ru-RU" sz="3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выполняет </a:t>
            </a:r>
            <a:endParaRPr lang="ru-RU" sz="3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секретное </a:t>
            </a:r>
            <a:r>
              <a:rPr lang="ru-RU" sz="3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0648"/>
            <a:ext cx="5930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такое легенда?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ques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88640"/>
            <a:ext cx="1835030" cy="1705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3978218_bez-imeni-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3778673852793872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88639"/>
            <a:ext cx="5328592" cy="5527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а-300x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7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980728"/>
            <a:ext cx="802162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«Котёнок по имени Гав»,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38 попугаев»,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Бабушка удава»,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Зарядка для хвоста»,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149080"/>
            <a:ext cx="72810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«Ненаглядное пособие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математике»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5661248"/>
            <a:ext cx="6025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«Вредные советы»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3978218_bez-imeni-41.png"/>
          <p:cNvPicPr>
            <a:picLocks noChangeAspect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>
          <a:xfrm rot="10800000">
            <a:off x="-37674" y="0"/>
            <a:ext cx="9181674" cy="6858000"/>
          </a:xfrm>
          <a:prstGeom prst="rect">
            <a:avLst/>
          </a:prstGeom>
        </p:spPr>
      </p:pic>
      <p:pic>
        <p:nvPicPr>
          <p:cNvPr id="3" name="Рисунок 2" descr="398px-Grigory_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567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548680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Георгий Бенционович Остер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(р. 1947 г)</a:t>
            </a:r>
          </a:p>
          <a:p>
            <a:pPr algn="ctr"/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Детский писатель, автор книг «Вредные советы», «Бабушка удава» и многих других.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757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345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71296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Arial" pitchFamily="34" charset="0"/>
                <a:cs typeface="Arial" pitchFamily="34" charset="0"/>
              </a:rPr>
              <a:t>Григорий Бенционович Остер (р. 1947 году)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	Григорий Остер –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детский писатель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Он родился в 27 ноября 1947 года в Одессе. 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	В 1970 году приезжает в Москву и поступает в институт.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	Во время учёбы писал пьесы для кукольных театров. 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В 1975 году вышла первая детская книжка. 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	В 1990 году публикует знаменитые детские книги: «Бабушка удава», «Вредные советы». Пишет сценарии для мультсериалов «Зарядка для хвоста», «38 попугаев» и другие.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	В последние годы появились книжки новой серии: «Задачник. Ненаглядное пособие по математике», «Физика. Ненаглядное пособие. Задачник».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	С 2008 вместе с певицей Натальей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Ионовой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ведёт программу «Детские шалости» на телеканале СТС.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757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34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318022"/>
            <a:ext cx="48965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Потерявшийся ребенок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Должен помнить, что его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Отведут домой, как только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Назовет он адрес свой.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Надо действовать умнее,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Говорите: "Я живу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Возле пальмы с обезьяной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На далеких островах".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Потерявшийся ребенок,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Если он не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дурачок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Не упустит верный случай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В разных странах побывать.</a:t>
            </a:r>
          </a:p>
          <a:p>
            <a:endParaRPr lang="ru-RU" dirty="0"/>
          </a:p>
        </p:txBody>
      </p:sp>
      <p:pic>
        <p:nvPicPr>
          <p:cNvPr id="4" name="Рисунок 3" descr="nature-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7546" y="1484785"/>
            <a:ext cx="334837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757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34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318022"/>
            <a:ext cx="51125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Если друг твой самый лучший</a:t>
            </a:r>
          </a:p>
          <a:p>
            <a:r>
              <a:rPr lang="ru-RU" sz="2800" dirty="0"/>
              <a:t>Поскользнулся и упал,</a:t>
            </a:r>
          </a:p>
          <a:p>
            <a:r>
              <a:rPr lang="ru-RU" sz="2800" dirty="0"/>
              <a:t>Покажи на друга пальцем</a:t>
            </a:r>
          </a:p>
          <a:p>
            <a:r>
              <a:rPr lang="ru-RU" sz="2800" dirty="0"/>
              <a:t>И хватайся за живот.</a:t>
            </a:r>
          </a:p>
          <a:p>
            <a:r>
              <a:rPr lang="ru-RU" sz="2800" dirty="0"/>
              <a:t>Пусть он видит, лежа в луже, —</a:t>
            </a:r>
          </a:p>
          <a:p>
            <a:r>
              <a:rPr lang="ru-RU" sz="2800" dirty="0"/>
              <a:t>Ты ничуть не огорчен.</a:t>
            </a:r>
          </a:p>
          <a:p>
            <a:r>
              <a:rPr lang="ru-RU" sz="2800" dirty="0"/>
              <a:t>Настоящий друг не любит</a:t>
            </a:r>
          </a:p>
          <a:p>
            <a:r>
              <a:rPr lang="ru-RU" sz="2800" dirty="0"/>
              <a:t>Огорчать своих друзей.</a:t>
            </a:r>
          </a:p>
          <a:p>
            <a:endParaRPr lang="ru-RU" dirty="0"/>
          </a:p>
        </p:txBody>
      </p:sp>
      <p:pic>
        <p:nvPicPr>
          <p:cNvPr id="4" name="Рисунок 3" descr="nature-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7546" y="2286999"/>
            <a:ext cx="3348372" cy="2860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757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34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318022"/>
            <a:ext cx="51125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Если ты пришел к знакомым,</a:t>
            </a:r>
          </a:p>
          <a:p>
            <a:r>
              <a:rPr lang="ru-RU" sz="2800" dirty="0"/>
              <a:t>Не здоровайся ни с кем.</a:t>
            </a:r>
          </a:p>
          <a:p>
            <a:r>
              <a:rPr lang="ru-RU" sz="2800" dirty="0"/>
              <a:t>Слов: «пожалуйста», «спасибо»</a:t>
            </a:r>
          </a:p>
          <a:p>
            <a:r>
              <a:rPr lang="ru-RU" sz="2800" dirty="0"/>
              <a:t>Никому не говори.</a:t>
            </a:r>
          </a:p>
          <a:p>
            <a:r>
              <a:rPr lang="ru-RU" sz="2800" dirty="0"/>
              <a:t>Отвернись и на вопросы</a:t>
            </a:r>
          </a:p>
          <a:p>
            <a:r>
              <a:rPr lang="ru-RU" sz="2800" dirty="0"/>
              <a:t>Ни на чьи не отвечай.</a:t>
            </a:r>
          </a:p>
          <a:p>
            <a:r>
              <a:rPr lang="ru-RU" sz="2800" dirty="0"/>
              <a:t>И тогда никто не скажет</a:t>
            </a:r>
          </a:p>
          <a:p>
            <a:r>
              <a:rPr lang="ru-RU" sz="2800" dirty="0"/>
              <a:t>Про тебя, что ты болтун.</a:t>
            </a: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 descr="nature-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221088"/>
            <a:ext cx="3960440" cy="2215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757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34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318022"/>
            <a:ext cx="51125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Если всей семьей купаться</a:t>
            </a:r>
          </a:p>
          <a:p>
            <a:r>
              <a:rPr lang="ru-RU" sz="2800" dirty="0"/>
              <a:t>Вы отправились к реке,</a:t>
            </a:r>
          </a:p>
          <a:p>
            <a:r>
              <a:rPr lang="ru-RU" sz="2800" dirty="0"/>
              <a:t>Не мешайте папе с мамой</a:t>
            </a:r>
          </a:p>
          <a:p>
            <a:r>
              <a:rPr lang="ru-RU" sz="2800" dirty="0"/>
              <a:t>Загорать на берегу.</a:t>
            </a:r>
          </a:p>
          <a:p>
            <a:r>
              <a:rPr lang="ru-RU" sz="2800" dirty="0"/>
              <a:t>Не устраивайте крика,</a:t>
            </a:r>
          </a:p>
          <a:p>
            <a:r>
              <a:rPr lang="ru-RU" sz="2800" dirty="0"/>
              <a:t>Дайте взрослым отдохнуть.</a:t>
            </a:r>
          </a:p>
          <a:p>
            <a:r>
              <a:rPr lang="ru-RU" sz="2800" dirty="0"/>
              <a:t>Ни к кому не приставая,</a:t>
            </a:r>
          </a:p>
          <a:p>
            <a:r>
              <a:rPr lang="ru-RU" sz="2800" dirty="0"/>
              <a:t>Постарайтесь утонуть.</a:t>
            </a: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 descr="nature-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06084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757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34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340768"/>
            <a:ext cx="51125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Бейте палками лягушек.</a:t>
            </a:r>
          </a:p>
          <a:p>
            <a:r>
              <a:rPr lang="ru-RU" sz="2800" dirty="0"/>
              <a:t>Это очень интересно.</a:t>
            </a:r>
          </a:p>
          <a:p>
            <a:r>
              <a:rPr lang="ru-RU" sz="2800" dirty="0"/>
              <a:t>Отрывайте крылья мухам,</a:t>
            </a:r>
          </a:p>
          <a:p>
            <a:r>
              <a:rPr lang="ru-RU" sz="2800" dirty="0"/>
              <a:t>Пусть побегают пешком.</a:t>
            </a:r>
          </a:p>
          <a:p>
            <a:r>
              <a:rPr lang="ru-RU" sz="2800" dirty="0"/>
              <a:t>Тренируйтесь ежедневно,</a:t>
            </a:r>
          </a:p>
          <a:p>
            <a:r>
              <a:rPr lang="ru-RU" sz="2800" dirty="0"/>
              <a:t>И наступит день счастливый —</a:t>
            </a:r>
          </a:p>
          <a:p>
            <a:r>
              <a:rPr lang="ru-RU" sz="2800" dirty="0"/>
              <a:t>Вас в </a:t>
            </a:r>
            <a:r>
              <a:rPr lang="ru-RU" sz="2800" dirty="0" err="1"/>
              <a:t>какое‑нибудь</a:t>
            </a:r>
            <a:r>
              <a:rPr lang="ru-RU" sz="2800" dirty="0"/>
              <a:t> царство</a:t>
            </a:r>
          </a:p>
          <a:p>
            <a:r>
              <a:rPr lang="ru-RU" sz="2800" dirty="0"/>
              <a:t>Примут главным палачом.</a:t>
            </a: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 descr="nature-63.jpg"/>
          <p:cNvPicPr>
            <a:picLocks noChangeAspect="1"/>
          </p:cNvPicPr>
          <p:nvPr/>
        </p:nvPicPr>
        <p:blipFill>
          <a:blip r:embed="rId3" cstate="print"/>
          <a:srcRect l="12000"/>
          <a:stretch>
            <a:fillRect/>
          </a:stretch>
        </p:blipFill>
        <p:spPr>
          <a:xfrm>
            <a:off x="4860032" y="3861048"/>
            <a:ext cx="405549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369</Words>
  <Application>Microsoft Office PowerPoint</Application>
  <PresentationFormat>Экран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Дарья</cp:lastModifiedBy>
  <cp:revision>16</cp:revision>
  <dcterms:created xsi:type="dcterms:W3CDTF">2013-05-16T14:16:13Z</dcterms:created>
  <dcterms:modified xsi:type="dcterms:W3CDTF">2014-08-19T09:33:06Z</dcterms:modified>
</cp:coreProperties>
</file>