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9988-12DA-4E23-9969-5A0A6F1E816A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FDE8-1CDE-414B-8F2D-0E228A8F13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lsglobe.ru/nosach/" TargetMode="External"/><Relationship Id="rId2" Type="http://schemas.openxmlformats.org/officeDocument/2006/relationships/hyperlink" Target="http://animalworld.com.ua/news/Nosach-ili-Kahau-ili-Proboskis-Nasalis-larvat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" TargetMode="External"/><Relationship Id="rId4" Type="http://schemas.openxmlformats.org/officeDocument/2006/relationships/hyperlink" Target="http://www.zooplandia.ru/articlelist/31929658-Nosataja-obezjana-CHem-bolshe-nos-tem-vishe-avtorit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перекричит тот, у кого нос больше.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125" b="8689"/>
          <a:stretch>
            <a:fillRect/>
          </a:stretch>
        </p:blipFill>
        <p:spPr bwMode="auto">
          <a:xfrm>
            <a:off x="1000100" y="1643049"/>
            <a:ext cx="7286676" cy="502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Живут носачи в Индонезии, на острове Калимантан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2732"/>
            <a:ext cx="7286675" cy="528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Очень любят носатые обезьяны свежие, сочные листья.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234" b="7393"/>
          <a:stretch>
            <a:fillRect/>
          </a:stretch>
        </p:blipFill>
        <p:spPr bwMode="auto">
          <a:xfrm>
            <a:off x="2786050" y="1571612"/>
            <a:ext cx="3929090" cy="521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утру всё голо вокруг суков, на которых они спали.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16043"/>
            <a:ext cx="7000924" cy="525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http://animalworld.com.ua/news/Nosach-ili-Kahau-ili-Proboskis-Nasalis-larvatus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http://www.animalsglobe.ru/nosach/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http://www.zooplandia.ru/articlelist/31929658-Nosataja-obezjana-CHem-bolshe-nos-tem-vishe-avtoritet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http://ru.wikipedia.org/wiki/</a:t>
            </a: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 перекричит тот, у кого нос больше.</vt:lpstr>
      <vt:lpstr>Живут носачи в Индонезии, на острове Калимантан</vt:lpstr>
      <vt:lpstr>Очень любят носатые обезьяны свежие, сочные листья.</vt:lpstr>
      <vt:lpstr>К утру всё голо вокруг суков, на которых они спали.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перекричит тот, у кого нос больше.</dc:title>
  <dc:creator>Admin</dc:creator>
  <cp:lastModifiedBy>Admin</cp:lastModifiedBy>
  <cp:revision>1</cp:revision>
  <dcterms:created xsi:type="dcterms:W3CDTF">2014-08-28T21:33:05Z</dcterms:created>
  <dcterms:modified xsi:type="dcterms:W3CDTF">2014-08-28T21:34:04Z</dcterms:modified>
</cp:coreProperties>
</file>