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DFF07-E7C0-4144-A23A-F5CCE1B0A96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048789-A6AD-4D6B-AC4E-3CDF4E39A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8077200" cy="2028828"/>
          </a:xfrm>
        </p:spPr>
        <p:txBody>
          <a:bodyPr/>
          <a:lstStyle/>
          <a:p>
            <a:r>
              <a:rPr lang="ru-RU" dirty="0" smtClean="0"/>
              <a:t>И.И.Акимушкин «Обезьяньи носы»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857760"/>
            <a:ext cx="8077200" cy="1785368"/>
          </a:xfrm>
        </p:spPr>
        <p:txBody>
          <a:bodyPr/>
          <a:lstStyle/>
          <a:p>
            <a:pPr algn="r"/>
            <a:r>
              <a:rPr lang="ru-RU" dirty="0" smtClean="0"/>
              <a:t>Литературное чтение 3 класс</a:t>
            </a:r>
          </a:p>
          <a:p>
            <a:pPr algn="r"/>
            <a:r>
              <a:rPr lang="ru-RU" dirty="0" smtClean="0"/>
              <a:t>Учитель Марченкова И.В.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Акимушкин Игорь Иванович </a:t>
            </a:r>
            <a:br>
              <a:rPr lang="ru-RU" dirty="0" smtClean="0"/>
            </a:br>
            <a:r>
              <a:rPr lang="ru-RU" dirty="0" smtClean="0"/>
              <a:t>(1929-1993)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00496" y="1643050"/>
            <a:ext cx="4929222" cy="50006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Родился Игорь Акимушкин 1 мая 1929 года в Москве в семье инженера. Интерес к природе и биологии возник  у него ещё в раннем детстве. В 1937 году начинает обучение в школе. Посещает кружок юных биологов при Московском зоопарке. В 1947 году с отличием оканчивает школу и поступает на биолого-почвенный факультет Московского государственного университета. В 1952 году Игорь Акимушкин оканчивает его и распределяется на работу в Институт океанологии АН СССР. Здесь он защищает диссертацию, посвящённую осьминогам, обитающим в Тихом океане и получает ученое звание кандидата биологических наук.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786214" cy="5077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Кахау</a:t>
            </a:r>
            <a:r>
              <a:rPr lang="ru-RU" dirty="0" smtClean="0"/>
              <a:t> - обезьяна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5875" y="1901825"/>
            <a:ext cx="657225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Чтобы громче кричать!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76437" y="1782762"/>
            <a:ext cx="5191125" cy="4610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118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И.И.Акимушкин «Обезьяньи носы»</vt:lpstr>
      <vt:lpstr>Акимушкин Игорь Иванович  (1929-1993)</vt:lpstr>
      <vt:lpstr>Кахау - обезьяна</vt:lpstr>
      <vt:lpstr>Чтобы громче кричать!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И.И.Акимушкин «Обезьяньи носы»</dc:title>
  <dc:creator>Admin</dc:creator>
  <cp:lastModifiedBy>Admin</cp:lastModifiedBy>
  <cp:revision>6</cp:revision>
  <dcterms:created xsi:type="dcterms:W3CDTF">2014-01-23T17:32:08Z</dcterms:created>
  <dcterms:modified xsi:type="dcterms:W3CDTF">2014-08-28T21:32:36Z</dcterms:modified>
</cp:coreProperties>
</file>