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3024336" cy="4464496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такого оборудования потребуется простая рукавичка или перчатка, несколько разных пуговок и фантазия. Пришиваем пуговки к рукавичке и готово! Надеваем наш "</a:t>
            </a:r>
            <a:r>
              <a:rPr lang="ru-RU" dirty="0" err="1">
                <a:solidFill>
                  <a:schemeClr val="tx1"/>
                </a:solidFill>
              </a:rPr>
              <a:t>массажер</a:t>
            </a:r>
            <a:r>
              <a:rPr lang="ru-RU" dirty="0">
                <a:solidFill>
                  <a:schemeClr val="tx1"/>
                </a:solidFill>
              </a:rPr>
              <a:t>" на руку и приступаем! Можно массажировать руки, ножки, стопы, спинки друг другу, животик. Разнообразные поглаживания, легкие постукивания, пощипывание очень нравится деткам.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8012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Массажные рукавички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142984"/>
            <a:ext cx="5276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99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28596" y="3429000"/>
            <a:ext cx="8358246" cy="3429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охрана и укрепление здоровья ребенка, формирование правильного свода стопы, профилактика плоскостопия, активизация общего тонуса, систем организма ребенка, создание положительного эмоционального состояния после дневного сна.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из бросового материала: пробок, основ катушек, шнура. Детали расположены в виде орнамента и сюжета.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в качестве тренажёра после дневного сна.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пройти по дорожке, дозировка-4-5 раз.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использовать в сочетании с мешочками, ребристой доской,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гороховыми подушечками, что позволяет усилить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357167"/>
            <a:ext cx="7175351" cy="857256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Дорожка здоровья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214422"/>
            <a:ext cx="5525806" cy="214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16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175351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Гантели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74168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4643446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способствовать развитию силовых качеств, ловкости, быстроты, двигательных реакций, равновесия, выносливости. Упражнения с физкультурным пособием «Гантели» способствуют выработке координации движений, активизирует деятельность анализаторных систем и влияет на речевое и умственное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«Гантели» я изготовила из пластмассовых бутылок, в данном случае (0, 5, 0, 7 граммовых).</a:t>
            </a:r>
          </a:p>
        </p:txBody>
      </p:sp>
    </p:spTree>
    <p:extLst>
      <p:ext uri="{BB962C8B-B14F-4D97-AF65-F5344CB8AC3E}">
        <p14:creationId xmlns:p14="http://schemas.microsoft.com/office/powerpoint/2010/main" xmlns="" val="29152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Бутылку режим пополам, отрезаем 5-7 лишних сантиметров.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23938" y="731838"/>
            <a:ext cx="4638924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Соединяем место среза скотчем.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23938" y="731838"/>
            <a:ext cx="4638924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82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Наполняем через воронку любой крупой (просо, рис, пшено, горох).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23938" y="731838"/>
            <a:ext cx="4638924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39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гантели можно использовать как маракасы. Они создают шумовой эффект. Вес 300 – 500 грамм. Горловину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бутылки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обматываем скотчем</a:t>
            </a:r>
            <a:r>
              <a:rPr lang="ru-RU" dirty="0"/>
              <a:t>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85852" y="2429636"/>
            <a:ext cx="6072230" cy="41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64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15370" cy="142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Тренажер </a:t>
            </a:r>
            <a:r>
              <a:rPr lang="ru-RU" dirty="0"/>
              <a:t>«Веселый ветерок»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00528" y="1643050"/>
            <a:ext cx="4186314" cy="513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720840"/>
            <a:ext cx="38181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Прекрасное средство оздоровления дошкольников –дыхательная гимнастика. Она развивает дыхательную мускулатуру, увеличивает подвижность грудной клетки и диафрагмы, улучшает </a:t>
            </a:r>
            <a:r>
              <a:rPr lang="ru-RU" dirty="0" err="1"/>
              <a:t>лимфо</a:t>
            </a:r>
            <a:r>
              <a:rPr lang="ru-RU" dirty="0"/>
              <a:t>- и кровообращение в легких. В результате нормализуется психоэмоциональное состояние детей, повышается их устойчивость к заболеваниям дыхательной системы. Дыхательную гимнастику можно использовать в работе с детьми разного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9992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331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Массажные рукавички </vt:lpstr>
      <vt:lpstr>Дорожка здоровья</vt:lpstr>
      <vt:lpstr>Гантели </vt:lpstr>
      <vt:lpstr>Бутылку режим пополам, отрезаем 5-7 лишних сантиметров.</vt:lpstr>
      <vt:lpstr>Соединяем место среза скотчем.</vt:lpstr>
      <vt:lpstr>Наполняем через воронку любой крупой (просо, рис, пшено, горох).</vt:lpstr>
      <vt:lpstr>В дальнейшем гантели можно использовать как маракасы. Они создают шумовой эффект. Вес 300 – 500 грамм. Горловину каждой бутылки обматываем скотчем.</vt:lpstr>
      <vt:lpstr>Тренажер «Веселый ветерок»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Массажные рукавички</dc:title>
  <dc:creator>Компьютер</dc:creator>
  <cp:lastModifiedBy>fvgdxc</cp:lastModifiedBy>
  <cp:revision>11</cp:revision>
  <dcterms:created xsi:type="dcterms:W3CDTF">2014-12-10T11:21:36Z</dcterms:created>
  <dcterms:modified xsi:type="dcterms:W3CDTF">2014-12-10T11:41:53Z</dcterms:modified>
</cp:coreProperties>
</file>