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5" r:id="rId4"/>
    <p:sldId id="264" r:id="rId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357290" y="3887801"/>
            <a:ext cx="7358063" cy="14700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3200" b="1" i="1" dirty="0" smtClean="0"/>
              <a:t>Интерактивные игры </a:t>
            </a:r>
            <a:br>
              <a:rPr lang="ru-RU" sz="3200" b="1" i="1" dirty="0" smtClean="0"/>
            </a:br>
            <a:r>
              <a:rPr lang="ru-RU" sz="3200" b="1" i="1" dirty="0" smtClean="0"/>
              <a:t>«Формирование здорового образа жизни у детей старшего дошкольного возраста с нарушением опорно-двигательного аппарата»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285728"/>
            <a:ext cx="7400925" cy="1785950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Автономная некоммерческая организация дошкольного образования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«Планета детства «Лада»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ДС №201 «Волшебница»</a:t>
            </a: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1628800"/>
            <a:ext cx="7772400" cy="1500187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Интерактивная игра</a:t>
            </a:r>
            <a:br>
              <a:rPr lang="ru-RU" sz="2400" dirty="0" smtClean="0">
                <a:solidFill>
                  <a:srgbClr val="00B050"/>
                </a:solidFill>
                <a:latin typeface="Arial Black" panose="020B0A04020102020204" pitchFamily="34" charset="0"/>
              </a:rPr>
            </a:br>
            <a:r>
              <a:rPr lang="ru-RU" sz="24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«Здоровые ножки»</a:t>
            </a:r>
            <a:br>
              <a:rPr lang="ru-RU" sz="2400" dirty="0" smtClean="0">
                <a:solidFill>
                  <a:srgbClr val="00B050"/>
                </a:solidFill>
                <a:latin typeface="Arial Black" panose="020B0A04020102020204" pitchFamily="34" charset="0"/>
              </a:rPr>
            </a:b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51520" y="2636912"/>
            <a:ext cx="8712968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856905"/>
            <a:ext cx="8964488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u="sng" dirty="0" smtClean="0"/>
              <a:t>Цель: </a:t>
            </a:r>
            <a:r>
              <a:rPr lang="ru-RU" i="1" dirty="0" smtClean="0"/>
              <a:t>Формировать знания детей о способах укрепления  связочно-мышечного аппарата .</a:t>
            </a:r>
            <a:br>
              <a:rPr lang="ru-RU" i="1" dirty="0" smtClean="0"/>
            </a:br>
            <a:r>
              <a:rPr lang="ru-RU" i="1" u="sng" dirty="0" smtClean="0"/>
              <a:t>Задачи</a:t>
            </a:r>
            <a:r>
              <a:rPr lang="ru-RU" i="1" dirty="0" smtClean="0"/>
              <a:t>: </a:t>
            </a:r>
            <a:br>
              <a:rPr lang="ru-RU" i="1" dirty="0" smtClean="0"/>
            </a:br>
            <a:r>
              <a:rPr lang="ru-RU" i="1" dirty="0" smtClean="0"/>
              <a:t>1.Воспитывать ценностное отношение к своему здоровью, Обогащать  и углублять представление детей о том , как укрепить  и сохранить свое здоровье.(Образовательная область "Физическое развитие</a:t>
            </a:r>
            <a:r>
              <a:rPr lang="ru-RU" i="1" dirty="0" smtClean="0"/>
              <a:t>")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2.Развивать </a:t>
            </a:r>
            <a:r>
              <a:rPr lang="ru-RU" i="1" dirty="0" smtClean="0"/>
              <a:t>умение обосновывать свой выбор, используя в  речи разные типы предложений, обогащать словарь детей. (Образовательная область "Речевое развитие")</a:t>
            </a:r>
            <a:br>
              <a:rPr lang="ru-RU" i="1" dirty="0" smtClean="0"/>
            </a:br>
            <a:r>
              <a:rPr lang="ru-RU" i="1" dirty="0" smtClean="0"/>
              <a:t>3.Развивать </a:t>
            </a:r>
            <a:r>
              <a:rPr lang="ru-RU" i="1" dirty="0" smtClean="0"/>
              <a:t>положительную самооценку, уверенность в себе, самоконтроль, желание помочь своим сверстникам. (Образовательная область "Социально-коммуникативное развитие")</a:t>
            </a:r>
            <a:br>
              <a:rPr lang="ru-RU" i="1" dirty="0" smtClean="0"/>
            </a:br>
            <a:r>
              <a:rPr lang="ru-RU" i="1" u="sng" dirty="0" smtClean="0"/>
              <a:t>Способ выполнения: </a:t>
            </a:r>
            <a:r>
              <a:rPr lang="ru-RU" i="1" dirty="0" smtClean="0"/>
              <a:t>индивидуально-(поочередный),парами.</a:t>
            </a:r>
            <a:r>
              <a:rPr lang="ru-RU" sz="2000" i="1" dirty="0" smtClean="0">
                <a:solidFill>
                  <a:schemeClr val="tx2"/>
                </a:solidFill>
              </a:rPr>
              <a:t/>
            </a:r>
            <a:br>
              <a:rPr lang="ru-RU" sz="2000" i="1" dirty="0" smtClean="0">
                <a:solidFill>
                  <a:schemeClr val="tx2"/>
                </a:solidFill>
              </a:rPr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3132138" y="260350"/>
            <a:ext cx="28241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Arial Black" pitchFamily="34" charset="0"/>
              </a:rPr>
              <a:t>«Хорошо – плохо»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103437"/>
            <a:ext cx="3240087" cy="47545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/>
              <a:t>+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724128" y="2049587"/>
            <a:ext cx="3262313" cy="480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988840"/>
            <a:ext cx="12239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 l="26437" r="33722" b="8096"/>
          <a:stretch>
            <a:fillRect/>
          </a:stretch>
        </p:blipFill>
        <p:spPr bwMode="auto">
          <a:xfrm>
            <a:off x="3198813" y="4973638"/>
            <a:ext cx="6508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7019925" y="2349500"/>
            <a:ext cx="696913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0">
                <a:latin typeface="Franklin Gothic Book"/>
              </a:rPr>
              <a:t>_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5733256"/>
            <a:ext cx="1449388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2996952"/>
            <a:ext cx="1136650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C:\Users\николай\Desktop\игры для и.ю\обувь\8d737f6d4a36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463" y="3808413"/>
            <a:ext cx="993775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 descr="C:\Users\николай\Desktop\игры для и.ю\обувь\22ed0857b19c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62550" y="2949575"/>
            <a:ext cx="8509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 descr="C:\Users\николай\Desktop\игры для и.ю\003-26x_enl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98813" y="1982788"/>
            <a:ext cx="1065212" cy="10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3" descr="C:\Users\николай\Desktop\игры для и.ю\6ba9d02513.jpe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4437112"/>
            <a:ext cx="1651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3"/>
          <p:cNvSpPr>
            <a:spLocks noChangeArrowheads="1"/>
          </p:cNvSpPr>
          <p:nvPr/>
        </p:nvSpPr>
        <p:spPr bwMode="auto">
          <a:xfrm>
            <a:off x="2987824" y="260648"/>
            <a:ext cx="33464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latin typeface="Arial Black" pitchFamily="34" charset="0"/>
              </a:rPr>
              <a:t> Проверь себя </a:t>
            </a:r>
          </a:p>
          <a:p>
            <a:pPr algn="ctr"/>
            <a:r>
              <a:rPr lang="ru-RU" sz="2400" dirty="0">
                <a:latin typeface="Arial Black" pitchFamily="34" charset="0"/>
              </a:rPr>
              <a:t>«Хорошо – плохо»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084388"/>
            <a:ext cx="3255962" cy="477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7337" y="2024063"/>
            <a:ext cx="3262312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6424" y="4751388"/>
            <a:ext cx="12255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41712" y="2636838"/>
            <a:ext cx="1133475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04049" y="2346325"/>
            <a:ext cx="10604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4362" y="2347913"/>
            <a:ext cx="124936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47062" y="3082925"/>
            <a:ext cx="1652587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29474" y="4148138"/>
            <a:ext cx="854075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75674" y="4572000"/>
            <a:ext cx="993775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79662" y="5876925"/>
            <a:ext cx="1444625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21137" y="4333875"/>
            <a:ext cx="654050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приемы ЗС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приемы ЗСТ</Template>
  <TotalTime>96</TotalTime>
  <Words>50</Words>
  <Application>Microsoft Office PowerPoint</Application>
  <PresentationFormat>Экран (4:3)</PresentationFormat>
  <Paragraphs>13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приемы ЗСТ</vt:lpstr>
      <vt:lpstr>Интерактивные игры  «Формирование здорового образа жизни у детей старшего дошкольного возраста с нарушением опорно-двигательного аппарата»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здоровьесберегающих методов и приемов в непосредственно образовательной деятельности  по физической культуре</dc:title>
  <dc:creator>1сота</dc:creator>
  <cp:lastModifiedBy>1сота</cp:lastModifiedBy>
  <cp:revision>12</cp:revision>
  <dcterms:created xsi:type="dcterms:W3CDTF">2013-12-07T12:15:29Z</dcterms:created>
  <dcterms:modified xsi:type="dcterms:W3CDTF">2014-12-10T11:40:36Z</dcterms:modified>
</cp:coreProperties>
</file>