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66429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МБОУ «</a:t>
            </a:r>
            <a:r>
              <a:rPr lang="ru-RU" sz="2000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Котлубанская</a:t>
            </a:r>
            <a:r>
              <a:rPr lang="ru-RU" sz="20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СОШ»</a:t>
            </a:r>
            <a:br>
              <a:rPr lang="ru-RU" sz="20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Batang" pitchFamily="18" charset="-127"/>
                <a:ea typeface="Batang" pitchFamily="18" charset="-127"/>
                <a:cs typeface="Gisha" pitchFamily="34" charset="-79"/>
              </a:rPr>
              <a:t>Неделя литературного чтения в начальной школе</a:t>
            </a:r>
            <a:endParaRPr lang="ru-RU" sz="3600" dirty="0">
              <a:latin typeface="Batang" pitchFamily="18" charset="-127"/>
              <a:ea typeface="Batang" pitchFamily="18" charset="-127"/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Выполнила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Бородина Т.Н.,</a:t>
            </a:r>
          </a:p>
          <a:p>
            <a:pPr algn="r"/>
            <a:r>
              <a:rPr lang="ru-RU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</a:t>
            </a:r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уководитель МО</a:t>
            </a:r>
          </a:p>
          <a:p>
            <a:pPr algn="r"/>
            <a:endParaRPr lang="ru-RU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5.02.-11.02.2014.</a:t>
            </a:r>
            <a:endParaRPr lang="ru-RU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0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157592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Спасибо за внимание!</a:t>
            </a:r>
            <a:endParaRPr lang="ru-RU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57592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Цели</a:t>
            </a:r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развитие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любознательности и интереса к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чтению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;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развитие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творческих и сценических способностей,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кругозора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;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приобщение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к миру любителей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книг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;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>
                <a:latin typeface="Batang" pitchFamily="18" charset="-127"/>
                <a:ea typeface="Batang" pitchFamily="18" charset="-127"/>
              </a:rPr>
              <a:t>воспитание у детей бережного отношения к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книге.</a:t>
            </a:r>
            <a:endParaRPr lang="ru-RU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dirty="0" smtClean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9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План проведения</a:t>
            </a:r>
            <a:endParaRPr lang="ru-RU" sz="3200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Линейка </a:t>
            </a:r>
            <a:r>
              <a:rPr lang="ru-RU" sz="5600" dirty="0">
                <a:ea typeface="Batang" pitchFamily="18" charset="-127"/>
              </a:rPr>
              <a:t>– открытие. Знакомство с программой.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Открытый </a:t>
            </a:r>
            <a:r>
              <a:rPr lang="ru-RU" sz="5600" dirty="0">
                <a:ea typeface="Batang" pitchFamily="18" charset="-127"/>
              </a:rPr>
              <a:t>урок в 3 классе «Путешествие по «Былям – небылицам». Проверка и оценка достижений». (Бородина Т.Н.)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Литературная </a:t>
            </a:r>
            <a:r>
              <a:rPr lang="ru-RU" sz="5600" dirty="0">
                <a:ea typeface="Batang" pitchFamily="18" charset="-127"/>
              </a:rPr>
              <a:t>викторина «В гостях у сказки» (1,2 классы</a:t>
            </a:r>
            <a:r>
              <a:rPr lang="ru-RU" sz="5600" dirty="0" smtClean="0">
                <a:ea typeface="Batang" pitchFamily="18" charset="-127"/>
              </a:rPr>
              <a:t>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Олимпиада </a:t>
            </a:r>
            <a:r>
              <a:rPr lang="ru-RU" sz="5600" dirty="0">
                <a:ea typeface="Batang" pitchFamily="18" charset="-127"/>
              </a:rPr>
              <a:t>знатоков литературного чтения (3,4 классы)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Беседа </a:t>
            </a:r>
            <a:r>
              <a:rPr lang="ru-RU" sz="5600" dirty="0">
                <a:ea typeface="Batang" pitchFamily="18" charset="-127"/>
              </a:rPr>
              <a:t>на тему «Береги книгу!» (по классам)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Открытый </a:t>
            </a:r>
            <a:r>
              <a:rPr lang="ru-RU" sz="5600" dirty="0">
                <a:ea typeface="Batang" pitchFamily="18" charset="-127"/>
              </a:rPr>
              <a:t>урок в 4 классе «В.Ю. Драгунский «Что любит Мишка»» (</a:t>
            </a:r>
            <a:r>
              <a:rPr lang="ru-RU" sz="5600" dirty="0" err="1">
                <a:ea typeface="Batang" pitchFamily="18" charset="-127"/>
              </a:rPr>
              <a:t>Сафьянова</a:t>
            </a:r>
            <a:r>
              <a:rPr lang="ru-RU" sz="5600" dirty="0">
                <a:ea typeface="Batang" pitchFamily="18" charset="-127"/>
              </a:rPr>
              <a:t> Н.И.)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«Литературная </a:t>
            </a:r>
            <a:r>
              <a:rPr lang="ru-RU" sz="5600" dirty="0">
                <a:ea typeface="Batang" pitchFamily="18" charset="-127"/>
              </a:rPr>
              <a:t>миниатюра» - инсценировка литературных жанров (1,2 классы – большая перемена)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Конкурс </a:t>
            </a:r>
            <a:r>
              <a:rPr lang="ru-RU" sz="5600" dirty="0">
                <a:ea typeface="Batang" pitchFamily="18" charset="-127"/>
              </a:rPr>
              <a:t>«Я читаю быстро и правильно» (по </a:t>
            </a:r>
            <a:r>
              <a:rPr lang="ru-RU" sz="5600" dirty="0" smtClean="0">
                <a:ea typeface="Batang" pitchFamily="18" charset="-127"/>
              </a:rPr>
              <a:t>классам)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Выставка </a:t>
            </a:r>
            <a:r>
              <a:rPr lang="ru-RU" sz="5600" dirty="0">
                <a:ea typeface="Batang" pitchFamily="18" charset="-127"/>
              </a:rPr>
              <a:t>творческих работ:</a:t>
            </a:r>
          </a:p>
          <a:p>
            <a:pPr marL="0" indent="0" algn="ctr">
              <a:buNone/>
            </a:pPr>
            <a:r>
              <a:rPr lang="ru-RU" sz="5600" dirty="0">
                <a:ea typeface="Batang" pitchFamily="18" charset="-127"/>
              </a:rPr>
              <a:t>- 1 класс – рисунки «Что за прелесть эти сказки!»;</a:t>
            </a:r>
          </a:p>
          <a:p>
            <a:pPr marL="0" indent="0" algn="ctr">
              <a:buNone/>
            </a:pPr>
            <a:r>
              <a:rPr lang="ru-RU" sz="5600" dirty="0">
                <a:ea typeface="Batang" pitchFamily="18" charset="-127"/>
              </a:rPr>
              <a:t>-2 класс – проекты;</a:t>
            </a:r>
          </a:p>
          <a:p>
            <a:pPr marL="0" indent="0" algn="ctr">
              <a:buNone/>
            </a:pPr>
            <a:r>
              <a:rPr lang="ru-RU" sz="5600" dirty="0">
                <a:ea typeface="Batang" pitchFamily="18" charset="-127"/>
              </a:rPr>
              <a:t>-3,4 классы – «Сочиняю и пишу» (сочинения, стихи, загадки, рассказы)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 </a:t>
            </a:r>
            <a:r>
              <a:rPr lang="ru-RU" sz="5600" dirty="0">
                <a:ea typeface="Batang" pitchFamily="18" charset="-127"/>
              </a:rPr>
              <a:t>Конкурс чтецов (по классам)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Открытый </a:t>
            </a:r>
            <a:r>
              <a:rPr lang="ru-RU" sz="5600" dirty="0">
                <a:ea typeface="Batang" pitchFamily="18" charset="-127"/>
              </a:rPr>
              <a:t>урок  во 2 классе «</a:t>
            </a:r>
            <a:r>
              <a:rPr lang="ru-RU" sz="5600" dirty="0" err="1">
                <a:ea typeface="Batang" pitchFamily="18" charset="-127"/>
              </a:rPr>
              <a:t>К.И.Чуковский</a:t>
            </a:r>
            <a:r>
              <a:rPr lang="ru-RU" sz="5600" dirty="0">
                <a:ea typeface="Batang" pitchFamily="18" charset="-127"/>
              </a:rPr>
              <a:t>» (Тарасенко Н.В.)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«Литературная </a:t>
            </a:r>
            <a:r>
              <a:rPr lang="ru-RU" sz="5600" dirty="0">
                <a:ea typeface="Batang" pitchFamily="18" charset="-127"/>
              </a:rPr>
              <a:t>миниатюра» - инсценировка литературных жанров (3,4 классы – большая перемена)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Рейд </a:t>
            </a:r>
            <a:r>
              <a:rPr lang="ru-RU" sz="5600" dirty="0">
                <a:ea typeface="Batang" pitchFamily="18" charset="-127"/>
              </a:rPr>
              <a:t>– смотр «Содержу в порядке книжки и тетрадки» (по </a:t>
            </a:r>
            <a:r>
              <a:rPr lang="ru-RU" sz="5600" dirty="0" smtClean="0">
                <a:ea typeface="Batang" pitchFamily="18" charset="-127"/>
              </a:rPr>
              <a:t>классам)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Открытый </a:t>
            </a:r>
            <a:r>
              <a:rPr lang="ru-RU" sz="5600" dirty="0">
                <a:ea typeface="Batang" pitchFamily="18" charset="-127"/>
              </a:rPr>
              <a:t>урок в 1 классе «Устное народное творчество» (</a:t>
            </a:r>
            <a:r>
              <a:rPr lang="ru-RU" sz="5600" dirty="0" err="1">
                <a:ea typeface="Batang" pitchFamily="18" charset="-127"/>
              </a:rPr>
              <a:t>Биличенко</a:t>
            </a:r>
            <a:r>
              <a:rPr lang="ru-RU" sz="5600" dirty="0">
                <a:ea typeface="Batang" pitchFamily="18" charset="-127"/>
              </a:rPr>
              <a:t> О.В</a:t>
            </a:r>
            <a:r>
              <a:rPr lang="ru-RU" sz="5600" dirty="0" smtClean="0">
                <a:ea typeface="Batang" pitchFamily="18" charset="-127"/>
              </a:rPr>
              <a:t>.)</a:t>
            </a: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 </a:t>
            </a:r>
            <a:r>
              <a:rPr lang="ru-RU" sz="5600" dirty="0">
                <a:ea typeface="Batang" pitchFamily="18" charset="-127"/>
              </a:rPr>
              <a:t>Линейка – закрытие. Подведение </a:t>
            </a:r>
            <a:r>
              <a:rPr lang="ru-RU" sz="5600" dirty="0" smtClean="0">
                <a:ea typeface="Batang" pitchFamily="18" charset="-127"/>
              </a:rPr>
              <a:t>итогов.</a:t>
            </a:r>
            <a:endParaRPr lang="ru-RU" sz="5600" dirty="0">
              <a:ea typeface="Batang" pitchFamily="18" charset="-127"/>
            </a:endParaRPr>
          </a:p>
          <a:p>
            <a:pPr marL="0" indent="0" algn="ctr">
              <a:buNone/>
            </a:pPr>
            <a:r>
              <a:rPr lang="ru-RU" sz="5600" dirty="0" smtClean="0">
                <a:ea typeface="Batang" pitchFamily="18" charset="-127"/>
              </a:rPr>
              <a:t> </a:t>
            </a:r>
            <a:r>
              <a:rPr lang="ru-RU" sz="5600" dirty="0">
                <a:ea typeface="Batang" pitchFamily="18" charset="-127"/>
              </a:rPr>
              <a:t>Награждение.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9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5 февраля</a:t>
            </a:r>
            <a:endParaRPr lang="ru-RU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Линейка – открытие. Знакомство с программой.</a:t>
            </a:r>
          </a:p>
          <a:p>
            <a:r>
              <a:rPr lang="ru-RU" sz="1600" dirty="0"/>
              <a:t>Открытый урок в 3 классе «Путешествие по «Былям – небылицам». Проверка и оценка достижений». (Бородина Т.Н.)</a:t>
            </a:r>
          </a:p>
          <a:p>
            <a:r>
              <a:rPr lang="ru-RU" sz="1600" dirty="0"/>
              <a:t>Литературная викторина «В гостях у сказки» (1,2 классы)</a:t>
            </a:r>
          </a:p>
          <a:p>
            <a:r>
              <a:rPr lang="ru-RU" sz="1600" dirty="0"/>
              <a:t>Олимпиада знатоков литературного чтения (3,4 классы)</a:t>
            </a:r>
          </a:p>
          <a:p>
            <a:r>
              <a:rPr lang="ru-RU" sz="1600" dirty="0"/>
              <a:t>Беседа на тему «Береги книгу!» (по классам)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 descr="G:\Семейные папки\Таня\Школьное фото\P205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36"/>
            <a:ext cx="3960440" cy="2700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емейные папки\Таня\Школьное фото\P205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36"/>
            <a:ext cx="4032448" cy="2680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6 февраля</a:t>
            </a:r>
            <a:endParaRPr lang="ru-RU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Открытый урок в 4 классе «В.Ю. Драгунский «Что любит Мишка»» (</a:t>
            </a:r>
            <a:r>
              <a:rPr lang="ru-RU" sz="1600" dirty="0" err="1"/>
              <a:t>Сафьянова</a:t>
            </a:r>
            <a:r>
              <a:rPr lang="ru-RU" sz="1600" dirty="0"/>
              <a:t> Н.И.)</a:t>
            </a:r>
          </a:p>
          <a:p>
            <a:r>
              <a:rPr lang="ru-RU" sz="1600" dirty="0"/>
              <a:t>«Литературная миниатюра» - инсценировка литературных жанров (1,2 классы – большая перемена)</a:t>
            </a:r>
          </a:p>
          <a:p>
            <a:r>
              <a:rPr lang="ru-RU" sz="1600" dirty="0"/>
              <a:t>Конкурс «Я читаю быстро и правильно» (по классам)</a:t>
            </a:r>
          </a:p>
          <a:p>
            <a:endParaRPr lang="ru-RU" dirty="0"/>
          </a:p>
        </p:txBody>
      </p:sp>
      <p:pic>
        <p:nvPicPr>
          <p:cNvPr id="2050" name="Picture 2" descr="G:\Семейные папки\Таня\Школьное фото\P2070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032448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P1050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104455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7 февраля</a:t>
            </a:r>
            <a:endParaRPr lang="ru-RU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Выставка творческих работ:</a:t>
            </a:r>
          </a:p>
          <a:p>
            <a:r>
              <a:rPr lang="ru-RU" sz="1600" dirty="0"/>
              <a:t>- 1 класс – рисунки «Что за прелесть эти сказки!»;</a:t>
            </a:r>
          </a:p>
          <a:p>
            <a:r>
              <a:rPr lang="ru-RU" sz="1600" dirty="0"/>
              <a:t>-2 класс – проекты;</a:t>
            </a:r>
          </a:p>
          <a:p>
            <a:r>
              <a:rPr lang="ru-RU" sz="1600" dirty="0"/>
              <a:t>-3,4 классы – «Сочиняю и пишу» (сочинения, стихи, загадки, рассказы)</a:t>
            </a:r>
          </a:p>
          <a:p>
            <a:r>
              <a:rPr lang="ru-RU" sz="1600" dirty="0"/>
              <a:t> Конкурс чтецов (по классам)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pic>
        <p:nvPicPr>
          <p:cNvPr id="3076" name="Picture 4" descr="G:\Семейные папки\Таня\Школьное фото\P211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79" y="3068960"/>
            <a:ext cx="5400600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10 февраля</a:t>
            </a:r>
            <a:endParaRPr lang="ru-RU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1600" dirty="0"/>
              <a:t>Открытый урок  во 2 классе «</a:t>
            </a:r>
            <a:r>
              <a:rPr lang="ru-RU" sz="1600" dirty="0" err="1"/>
              <a:t>К.И.Чуковский</a:t>
            </a:r>
            <a:r>
              <a:rPr lang="ru-RU" sz="1600" dirty="0"/>
              <a:t>» (Тарасенко Н.В.)</a:t>
            </a:r>
          </a:p>
          <a:p>
            <a:r>
              <a:rPr lang="ru-RU" sz="1600" dirty="0"/>
              <a:t>«Литературная миниатюра» - инсценировка литературных жанров (3,4 классы – большая перемена)</a:t>
            </a:r>
          </a:p>
          <a:p>
            <a:r>
              <a:rPr lang="ru-RU" sz="1600" dirty="0"/>
              <a:t>Рейд – смотр «Содержу в порядке книжки и тетрадки» (по классам)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4098" name="Picture 2" descr="G:\Семейные папки\Таня\Школьное фото\P210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888432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Семейные папки\Таня\Школьное фото\P221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888432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11 февраля</a:t>
            </a:r>
            <a:endParaRPr lang="ru-RU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Открытый урок в 1 классе «Устное народное творчество» (</a:t>
            </a:r>
            <a:r>
              <a:rPr lang="ru-RU" sz="1600" dirty="0" err="1"/>
              <a:t>Биличенко</a:t>
            </a:r>
            <a:r>
              <a:rPr lang="ru-RU" sz="1600" dirty="0"/>
              <a:t> О.В.)</a:t>
            </a:r>
          </a:p>
          <a:p>
            <a:r>
              <a:rPr lang="ru-RU" sz="1600" dirty="0"/>
              <a:t> Линейка – закрытие. Подведение итогов.</a:t>
            </a:r>
          </a:p>
          <a:p>
            <a:r>
              <a:rPr lang="ru-RU" sz="1600" dirty="0"/>
              <a:t> Награждение.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6" name="Picture 6" descr="G:\Семейные папки\Таня\Школьное фото\P214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73574"/>
            <a:ext cx="400703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:\101_2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3212976"/>
            <a:ext cx="3985078" cy="3145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984776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Наши победители!</a:t>
            </a:r>
          </a:p>
        </p:txBody>
      </p:sp>
      <p:pic>
        <p:nvPicPr>
          <p:cNvPr id="6146" name="Picture 2" descr="G:\Семейные папки\Таня\Школьное фото\P214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1"/>
            <a:ext cx="2492094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Семейные папки\Таня\Школьное фото\P214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76264" cy="180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Семейные папки\Таня\Школьное фото\P2140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0875"/>
            <a:ext cx="2592289" cy="1975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Семейные папки\Таня\Школьное фото\P214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376263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Семейные папки\Таня\Школьное фото\P2140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80236"/>
            <a:ext cx="2520280" cy="1975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Семейные папки\Таня\Школьное фото\P2140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448272" cy="180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509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МБОУ «Котлубанская СОШ»  Неделя литературного чтения в начальной школе</vt:lpstr>
      <vt:lpstr>Презентация PowerPoint</vt:lpstr>
      <vt:lpstr>План проведения</vt:lpstr>
      <vt:lpstr>5 февраля</vt:lpstr>
      <vt:lpstr>6 февраля</vt:lpstr>
      <vt:lpstr>7 февраля</vt:lpstr>
      <vt:lpstr>10 февраля</vt:lpstr>
      <vt:lpstr>11 февраля</vt:lpstr>
      <vt:lpstr>Наши победители!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литературного чтения в начальной школе</dc:title>
  <dc:creator>Саша</dc:creator>
  <cp:lastModifiedBy>Саша</cp:lastModifiedBy>
  <cp:revision>19</cp:revision>
  <dcterms:created xsi:type="dcterms:W3CDTF">2014-05-27T13:04:38Z</dcterms:created>
  <dcterms:modified xsi:type="dcterms:W3CDTF">2014-05-27T16:37:36Z</dcterms:modified>
</cp:coreProperties>
</file>