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0" r:id="rId2"/>
    <p:sldId id="275" r:id="rId3"/>
    <p:sldId id="277" r:id="rId4"/>
    <p:sldId id="287" r:id="rId5"/>
    <p:sldId id="261" r:id="rId6"/>
    <p:sldId id="262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80" r:id="rId16"/>
    <p:sldId id="271" r:id="rId17"/>
    <p:sldId id="272" r:id="rId18"/>
    <p:sldId id="273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54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6907E-E92E-4C40-B62B-1B02529FA4C3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B5FE6-D957-464B-AED7-6B0436647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70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557DA6-A716-4FEB-8AB7-881441DC179B}" type="datetimeFigureOut">
              <a:rPr lang="ru-RU" smtClean="0"/>
              <a:pPr/>
              <a:t>25.11.2013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9BF1-2AF4-4FE5-B870-A2D3645BAA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552728" cy="122413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</a:t>
            </a:r>
            <a:endParaRPr lang="ru-RU" sz="4800" b="1" dirty="0"/>
          </a:p>
        </p:txBody>
      </p:sp>
      <p:pic>
        <p:nvPicPr>
          <p:cNvPr id="4" name="Picture 2" descr="C:\Users\123\Desktop\mountains_1600x120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46769"/>
            <a:ext cx="9206358" cy="6904769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347864" y="4005063"/>
            <a:ext cx="585849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подготовлена воспитателем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МБДОУ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детский сад №28</a:t>
            </a:r>
            <a:b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Никулина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Анна Ивановна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16632"/>
            <a:ext cx="9217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ОЛИМПИАДА 2014  г. СОЧИ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Зимние </a:t>
            </a:r>
            <a:r>
              <a:rPr lang="ru-RU" dirty="0">
                <a:solidFill>
                  <a:srgbClr val="FF0000"/>
                </a:solidFill>
                <a:effectLst/>
              </a:rPr>
              <a:t>Олимпийские игры 1988 в Калгари (Канада):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>
              <a:buNone/>
            </a:pPr>
            <a:r>
              <a:rPr lang="ru-RU" dirty="0"/>
              <a:t> Полярные медведи </a:t>
            </a:r>
            <a:r>
              <a:rPr lang="ru-RU" dirty="0" err="1"/>
              <a:t>Хайди</a:t>
            </a:r>
            <a:r>
              <a:rPr lang="ru-RU" dirty="0"/>
              <a:t> и </a:t>
            </a:r>
            <a:r>
              <a:rPr lang="ru-RU" dirty="0" err="1"/>
              <a:t>Хоуди</a:t>
            </a:r>
            <a:r>
              <a:rPr lang="ru-RU" dirty="0"/>
              <a:t> — первый парный талисман (по легенде — это брат с сестрой, а их имена образованы от слова </a:t>
            </a:r>
            <a:r>
              <a:rPr lang="ru-RU" dirty="0" err="1"/>
              <a:t>hi</a:t>
            </a:r>
            <a:r>
              <a:rPr lang="ru-RU" dirty="0"/>
              <a:t> (привет))</a:t>
            </a:r>
          </a:p>
          <a:p>
            <a:endParaRPr lang="ru-RU" dirty="0"/>
          </a:p>
        </p:txBody>
      </p:sp>
      <p:pic>
        <p:nvPicPr>
          <p:cNvPr id="7170" name="Picture 2" descr="C:\Users\123\Desktop\img-olymp-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048375" y="1714488"/>
            <a:ext cx="2767818" cy="2767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7281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1988 в Калгари (Канада):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>
              <a:buNone/>
            </a:pPr>
            <a:r>
              <a:rPr lang="ru-RU" dirty="0" smtClean="0"/>
              <a:t>    Талисманом </a:t>
            </a:r>
            <a:r>
              <a:rPr lang="ru-RU" dirty="0"/>
              <a:t>Игр стал горный эльф </a:t>
            </a:r>
            <a:r>
              <a:rPr lang="ru-RU" dirty="0" err="1"/>
              <a:t>Мажик</a:t>
            </a:r>
            <a:r>
              <a:rPr lang="ru-RU" dirty="0"/>
              <a:t>, представший в образе звезды, раскрашенной в национальные цвета Франции.</a:t>
            </a:r>
          </a:p>
          <a:p>
            <a:endParaRPr lang="ru-RU" dirty="0"/>
          </a:p>
        </p:txBody>
      </p:sp>
      <p:pic>
        <p:nvPicPr>
          <p:cNvPr id="8194" name="Picture 2" descr="C:\Users\123\Desktop\img-olymp-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048374" y="1672401"/>
            <a:ext cx="2809905" cy="2809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Зимние </a:t>
            </a:r>
            <a:r>
              <a:rPr lang="ru-RU" dirty="0">
                <a:solidFill>
                  <a:srgbClr val="FF0000"/>
                </a:solidFill>
                <a:effectLst/>
              </a:rPr>
              <a:t>Олимпийские игры 1994, </a:t>
            </a:r>
            <a:r>
              <a:rPr lang="ru-RU" dirty="0" err="1">
                <a:solidFill>
                  <a:srgbClr val="FF0000"/>
                </a:solidFill>
                <a:effectLst/>
              </a:rPr>
              <a:t>Лиллехаммер</a:t>
            </a:r>
            <a:r>
              <a:rPr lang="ru-RU" dirty="0">
                <a:solidFill>
                  <a:srgbClr val="FF0000"/>
                </a:solidFill>
                <a:effectLst/>
              </a:rPr>
              <a:t> (Норвегия):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2918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 algn="ctr">
              <a:buNone/>
            </a:pPr>
            <a:r>
              <a:rPr lang="ru-RU" dirty="0"/>
              <a:t> На Играх в </a:t>
            </a:r>
            <a:r>
              <a:rPr lang="ru-RU" dirty="0" err="1"/>
              <a:t>Лиллехаммере</a:t>
            </a:r>
            <a:r>
              <a:rPr lang="ru-RU" dirty="0"/>
              <a:t> впервые талисманами стали люди: мальчик и девочка Хокон и Кристин — брат и сестра из норвежского фольклора.</a:t>
            </a:r>
          </a:p>
          <a:p>
            <a:endParaRPr lang="ru-RU" dirty="0"/>
          </a:p>
        </p:txBody>
      </p:sp>
      <p:pic>
        <p:nvPicPr>
          <p:cNvPr id="9218" name="Picture 2" descr="C:\Users\123\Desktop\img-olymp-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048374" y="1529525"/>
            <a:ext cx="2952781" cy="2952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57592" cy="16561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1998 в Нагано (Япония):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43050"/>
            <a:ext cx="5214974" cy="4929222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err="1"/>
              <a:t>Сноулетс</a:t>
            </a:r>
            <a:r>
              <a:rPr lang="ru-RU" dirty="0"/>
              <a:t> — совята </a:t>
            </a:r>
            <a:r>
              <a:rPr lang="ru-RU" dirty="0" err="1"/>
              <a:t>Сукки</a:t>
            </a:r>
            <a:r>
              <a:rPr lang="ru-RU" dirty="0"/>
              <a:t>, </a:t>
            </a:r>
            <a:r>
              <a:rPr lang="ru-RU" dirty="0" err="1"/>
              <a:t>Нокки</a:t>
            </a:r>
            <a:r>
              <a:rPr lang="ru-RU" dirty="0"/>
              <a:t>, </a:t>
            </a:r>
            <a:r>
              <a:rPr lang="ru-RU" dirty="0" err="1"/>
              <a:t>Лекки</a:t>
            </a:r>
            <a:r>
              <a:rPr lang="ru-RU" dirty="0"/>
              <a:t>, </a:t>
            </a:r>
            <a:r>
              <a:rPr lang="ru-RU" dirty="0" err="1"/>
              <a:t>Цукки</a:t>
            </a:r>
            <a:r>
              <a:rPr lang="ru-RU" dirty="0"/>
              <a:t>, которые символизируют «мудрость» и четыре времени года.</a:t>
            </a:r>
          </a:p>
          <a:p>
            <a:endParaRPr lang="ru-RU" dirty="0"/>
          </a:p>
        </p:txBody>
      </p:sp>
      <p:pic>
        <p:nvPicPr>
          <p:cNvPr id="10242" name="Picture 2" descr="C:\Users\123\Desktop\img-olymp-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0184" y="1523978"/>
            <a:ext cx="3690972" cy="369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2010 в Ванкувере (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Канада)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>
              <a:buNone/>
            </a:pPr>
            <a:r>
              <a:rPr lang="ru-RU" dirty="0"/>
              <a:t> У зимних Игр 2010 года была группа талисманов: </a:t>
            </a:r>
            <a:r>
              <a:rPr lang="ru-RU" dirty="0" err="1"/>
              <a:t>Куачи</a:t>
            </a:r>
            <a:r>
              <a:rPr lang="ru-RU" dirty="0"/>
              <a:t> и Мига — для Олимпийских игр, </a:t>
            </a:r>
            <a:r>
              <a:rPr lang="ru-RU" dirty="0" err="1"/>
              <a:t>Суми</a:t>
            </a:r>
            <a:r>
              <a:rPr lang="ru-RU" dirty="0"/>
              <a:t> — для </a:t>
            </a:r>
            <a:r>
              <a:rPr lang="ru-RU" dirty="0" smtClean="0"/>
              <a:t>Параолимпийских </a:t>
            </a:r>
            <a:r>
              <a:rPr lang="ru-RU" dirty="0"/>
              <a:t>игр. Также был </a:t>
            </a:r>
            <a:r>
              <a:rPr lang="ru-RU" dirty="0" smtClean="0"/>
              <a:t>создан «неофициальный</a:t>
            </a:r>
            <a:r>
              <a:rPr lang="ru-RU" dirty="0"/>
              <a:t>» талисман, так называемый «друг» — </a:t>
            </a:r>
            <a:r>
              <a:rPr lang="ru-RU" dirty="0" err="1"/>
              <a:t>Мукмук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1266" name="Picture 2" descr="C:\Users\123\Desktop\img-olymp-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57884" y="1285860"/>
            <a:ext cx="271464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123\Desktop\0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8552558" cy="585791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Талисманы Сочи-2014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94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Горный спасатель-альпинист Леопард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Леопард – прекрасный сноубордист,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  <a:endParaRPr lang="ru-RU" dirty="0"/>
          </a:p>
        </p:txBody>
      </p:sp>
      <p:pic>
        <p:nvPicPr>
          <p:cNvPr id="12290" name="Picture 2" descr="C:\Users\123\Desktop\fbd1f0c0c116ad7736a6fa0045101eb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572132" y="1714488"/>
            <a:ext cx="3443646" cy="4304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548680"/>
            <a:ext cx="4834880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357718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 полярным кругом в ледяном иглу живет белый мишка. В его доме все сделано изо льда и снега: снежный душ, кровать, компьютер и даже спортивные тренажеры.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Белый </a:t>
            </a:r>
            <a:r>
              <a:rPr lang="ru-RU" dirty="0" smtClean="0"/>
              <a:t>мишка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</a:t>
            </a:r>
            <a:endParaRPr lang="ru-RU" dirty="0"/>
          </a:p>
        </p:txBody>
      </p:sp>
      <p:pic>
        <p:nvPicPr>
          <p:cNvPr id="13314" name="Picture 2" descr="C:\Users\123\Desktop\37571d3cb9c29881ee7c983d204f864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463643" y="332656"/>
            <a:ext cx="4680357" cy="5850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4608512" cy="14176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Зайка – самая активная жительница леса 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42792" cy="4713387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sz="3800" dirty="0" smtClean="0"/>
              <a:t>Ее </a:t>
            </a:r>
            <a:r>
              <a:rPr lang="ru-RU" sz="3800" dirty="0" smtClean="0"/>
              <a:t>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  <a:endParaRPr lang="ru-RU" sz="3800" dirty="0"/>
          </a:p>
        </p:txBody>
      </p:sp>
      <p:pic>
        <p:nvPicPr>
          <p:cNvPr id="14338" name="Picture 2" descr="C:\Users\123\Desktop\cbf597dc80b3bf5121a5d0e6f099397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355977" y="116632"/>
            <a:ext cx="4924510" cy="6155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23\Desktop\x_170c1c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5753100" cy="4114800"/>
          </a:xfrm>
          <a:prstGeom prst="rect">
            <a:avLst/>
          </a:prstGeom>
          <a:noFill/>
        </p:spPr>
      </p:pic>
      <p:pic>
        <p:nvPicPr>
          <p:cNvPr id="26627" name="Picture 3" descr="C:\Users\123\Desktop\6C40F71D4DC77A2A1B58FC72295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48050" y="2928934"/>
            <a:ext cx="569595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Из истории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 «олимпиада» изначально означало не сами игры, а четырехлетний промежуток между ними. Древние греки вели хронологию по олимпиадам, начиная с 776 г. до н.э. (например, «третий год 146-й олимпиады»). В честь Олимпийских игр по всей Греции провозглашалось перемирие сроком на месяц.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Олимпийская клятва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Текст Олимпийской клятвы спортсменов:</a:t>
            </a:r>
          </a:p>
          <a:p>
            <a:pPr>
              <a:buNone/>
            </a:pPr>
            <a:r>
              <a:rPr lang="ru-RU" dirty="0" smtClean="0"/>
              <a:t>	«От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команд.»</a:t>
            </a:r>
            <a:endParaRPr lang="ru-RU" dirty="0"/>
          </a:p>
        </p:txBody>
      </p:sp>
      <p:pic>
        <p:nvPicPr>
          <p:cNvPr id="21506" name="Picture 2" descr="C:\Users\123\Desktop\image_114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887042"/>
            <a:ext cx="4931008" cy="2828079"/>
          </a:xfrm>
          <a:prstGeom prst="rect">
            <a:avLst/>
          </a:prstGeom>
          <a:noFill/>
        </p:spPr>
      </p:pic>
      <p:pic>
        <p:nvPicPr>
          <p:cNvPr id="21507" name="Picture 3" descr="C:\Users\123\Desktop\78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786322"/>
            <a:ext cx="2714644" cy="1719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Виды спорта на Олимпиаде в Сочи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Биатлон</a:t>
            </a:r>
          </a:p>
          <a:p>
            <a:r>
              <a:rPr lang="ru-RU" dirty="0" smtClean="0"/>
              <a:t>Бобслей: бобслей, скелетон</a:t>
            </a:r>
          </a:p>
          <a:p>
            <a:r>
              <a:rPr lang="ru-RU" dirty="0" smtClean="0"/>
              <a:t>Конькобежный спорт: конькобежный спорт, фигурное катание, шорт-трек</a:t>
            </a:r>
          </a:p>
          <a:p>
            <a:r>
              <a:rPr lang="ru-RU" dirty="0" smtClean="0"/>
              <a:t>Кёрлинг</a:t>
            </a:r>
          </a:p>
          <a:p>
            <a:r>
              <a:rPr lang="ru-RU" dirty="0" smtClean="0"/>
              <a:t>Лыжный спорт: горнолыжный спорт, лыжное двоеборье, лыжные гонки, прыжки на лыжах с трамплина, сноубординг, фристайл</a:t>
            </a:r>
          </a:p>
          <a:p>
            <a:r>
              <a:rPr lang="ru-RU" dirty="0" smtClean="0"/>
              <a:t>Санный спорт</a:t>
            </a:r>
          </a:p>
          <a:p>
            <a:r>
              <a:rPr lang="ru-RU" dirty="0" smtClean="0"/>
              <a:t>Хоккей с шайбой</a:t>
            </a:r>
          </a:p>
          <a:p>
            <a:r>
              <a:rPr lang="ru-RU" dirty="0" smtClean="0"/>
              <a:t>Прыжки на лыжах с трамплина среди женщин</a:t>
            </a:r>
          </a:p>
          <a:p>
            <a:r>
              <a:rPr lang="ru-RU" dirty="0" smtClean="0"/>
              <a:t>Скелетон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Талисманы Олимпиад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Стилизованный лыжник </a:t>
            </a:r>
            <a:r>
              <a:rPr lang="ru-RU" dirty="0" err="1"/>
              <a:t>Шюсс</a:t>
            </a:r>
            <a:r>
              <a:rPr lang="ru-RU" dirty="0"/>
              <a:t> — игрушка, созданная для зимних </a:t>
            </a:r>
            <a:r>
              <a:rPr lang="ru-RU" b="1" u="sng" dirty="0"/>
              <a:t>Олимпийских игр 1968 в Гренобле (Франция). </a:t>
            </a:r>
            <a:r>
              <a:rPr lang="ru-RU" dirty="0"/>
              <a:t>Значки и фигурки с его изображением пользовались такой популярностью, что </a:t>
            </a:r>
            <a:r>
              <a:rPr lang="ru-RU" dirty="0" err="1"/>
              <a:t>Шюсс</a:t>
            </a:r>
            <a:r>
              <a:rPr lang="ru-RU" dirty="0"/>
              <a:t> стал неофициальным талисманом Игр.</a:t>
            </a:r>
          </a:p>
          <a:p>
            <a:endParaRPr lang="ru-RU" dirty="0"/>
          </a:p>
        </p:txBody>
      </p:sp>
      <p:pic>
        <p:nvPicPr>
          <p:cNvPr id="2050" name="Picture 2" descr="C:\Users\123\Desktop\img-olymp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410623"/>
            <a:ext cx="3161517" cy="3161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FF0000"/>
                </a:solidFill>
                <a:effectLst/>
              </a:rPr>
              <a:t>На </a:t>
            </a:r>
            <a:r>
              <a:rPr lang="ru-RU" sz="4400" u="sng" dirty="0">
                <a:solidFill>
                  <a:srgbClr val="FF0000"/>
                </a:solidFill>
                <a:effectLst/>
              </a:rPr>
              <a:t>Летних Играх 1972 года в Мюнхене (Германия)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 Талисманом </a:t>
            </a:r>
            <a:r>
              <a:rPr lang="ru-RU" sz="3200" dirty="0"/>
              <a:t>стала такса </a:t>
            </a:r>
            <a:r>
              <a:rPr lang="ru-RU" sz="3200" dirty="0" err="1"/>
              <a:t>Вальди</a:t>
            </a:r>
            <a:r>
              <a:rPr lang="ru-RU" sz="3200" dirty="0"/>
              <a:t>. Именно с нее начинается традиция официальных талисманов Олимпийских игр.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C:\Users\123\Desktop\img-olymp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048374" y="2029591"/>
            <a:ext cx="2452715" cy="245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1420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1976 в Инсбруке (Австрия)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 algn="ctr">
              <a:buNone/>
            </a:pPr>
            <a:r>
              <a:rPr lang="ru-RU" dirty="0" smtClean="0"/>
              <a:t>          Организаторы </a:t>
            </a:r>
            <a:r>
              <a:rPr lang="ru-RU" dirty="0"/>
              <a:t>провозгласили эти соревнования"Играми простоты«. Выбранный талисман — снеговик </a:t>
            </a:r>
            <a:r>
              <a:rPr lang="ru-RU" dirty="0" err="1"/>
              <a:t>Олимпиямандл</a:t>
            </a:r>
            <a:r>
              <a:rPr lang="ru-RU" dirty="0"/>
              <a:t> должен был отражать именно это качество.</a:t>
            </a:r>
          </a:p>
          <a:p>
            <a:pPr algn="just"/>
            <a:endParaRPr lang="ru-RU" dirty="0"/>
          </a:p>
        </p:txBody>
      </p:sp>
      <p:pic>
        <p:nvPicPr>
          <p:cNvPr id="4098" name="Picture 2" descr="C:\Users\123\Desktop\img-olymp-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57752" y="2053433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1980 в Лейк-Плэсиде (США):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/>
          </a:p>
          <a:p>
            <a:pPr>
              <a:buNone/>
            </a:pPr>
            <a:r>
              <a:rPr lang="ru-RU" dirty="0"/>
              <a:t> Енот </a:t>
            </a:r>
            <a:r>
              <a:rPr lang="ru-RU" dirty="0" err="1"/>
              <a:t>Рони</a:t>
            </a:r>
            <a:r>
              <a:rPr lang="ru-RU" dirty="0"/>
              <a:t> был выбран талисманом, поскольку раскраска мордочки этого традиционного для Америки животного напоминает защитные очки и зимнюю шапку олимпийцев. Впервые талисман был изображен спортсменом одного из зимнего видов спорта.</a:t>
            </a:r>
          </a:p>
          <a:p>
            <a:endParaRPr lang="ru-RU" dirty="0"/>
          </a:p>
        </p:txBody>
      </p:sp>
      <p:pic>
        <p:nvPicPr>
          <p:cNvPr id="5122" name="Picture 2" descr="C:\Users\123\Desktop\img-olymp-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929190" y="2124871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effectLst/>
              </a:rPr>
              <a:t>Зимние Олимпийские игры 1984 в Сараево (Югославия): </a:t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57742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u="sng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Талисман </a:t>
            </a:r>
            <a:r>
              <a:rPr lang="ru-RU" dirty="0" smtClean="0"/>
              <a:t>волчонок </a:t>
            </a:r>
            <a:r>
              <a:rPr lang="ru-RU" dirty="0" err="1" smtClean="0"/>
              <a:t>Вучко</a:t>
            </a:r>
            <a:r>
              <a:rPr lang="ru-RU" dirty="0" smtClean="0"/>
              <a:t> был выбран из шести кандидатов в результате голосования читателей трех популярных югославских газет. Этот символ был воспринят неоднозначно, поскольку волк традиционно имеет устрашающий образ. По замыслу создателей, волчонок символизировал желание человека «подружиться с животными и стать ближе к природе».</a:t>
            </a:r>
            <a:endParaRPr lang="ru-RU" dirty="0"/>
          </a:p>
        </p:txBody>
      </p:sp>
      <p:pic>
        <p:nvPicPr>
          <p:cNvPr id="6146" name="Picture 2" descr="C:\Users\123\Desktop\img-olymp-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048374" y="1743839"/>
            <a:ext cx="2738467" cy="2738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DE6C36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755</Words>
  <Application>Microsoft Office PowerPoint</Application>
  <PresentationFormat>Экран (4:3)</PresentationFormat>
  <Paragraphs>76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Презентация PowerPoint</vt:lpstr>
      <vt:lpstr>Из истории</vt:lpstr>
      <vt:lpstr>Олимпийская клятва</vt:lpstr>
      <vt:lpstr>Виды спорта на Олимпиаде в Сочи</vt:lpstr>
      <vt:lpstr>Талисманы Олимпиад</vt:lpstr>
      <vt:lpstr>На Летних Играх 1972 года в Мюнхене (Германия)</vt:lpstr>
      <vt:lpstr>Зимние Олимпийские игры 1976 в Инсбруке (Австрия)  </vt:lpstr>
      <vt:lpstr>Зимние Олимпийские игры 1980 в Лейк-Плэсиде (США):  </vt:lpstr>
      <vt:lpstr>Зимние Олимпийские игры 1984 в Сараево (Югославия):  </vt:lpstr>
      <vt:lpstr> Зимние Олимпийские игры 1988 в Калгари (Канада):  </vt:lpstr>
      <vt:lpstr>Зимние Олимпийские игры 1988 в Калгари (Канада):  </vt:lpstr>
      <vt:lpstr> Зимние Олимпийские игры 1994, Лиллехаммер (Норвегия):  </vt:lpstr>
      <vt:lpstr>Зимние Олимпийские игры 1998 в Нагано (Япония):  </vt:lpstr>
      <vt:lpstr>Зимние Олимпийские игры 2010 в Ванкувере (Канада)</vt:lpstr>
      <vt:lpstr>Презентация PowerPoint</vt:lpstr>
      <vt:lpstr>Талисманы Сочи-2014</vt:lpstr>
      <vt:lpstr>  </vt:lpstr>
      <vt:lpstr>Зайка – самая активная жительница леса 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пк</cp:lastModifiedBy>
  <cp:revision>19</cp:revision>
  <dcterms:created xsi:type="dcterms:W3CDTF">2011-05-13T16:27:00Z</dcterms:created>
  <dcterms:modified xsi:type="dcterms:W3CDTF">2013-11-25T08:47:17Z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1091956</vt:lpwstr>
  </property>
  <property fmtid="{D5CDD505-2E9C-101B-9397-08002B2CF9AE}" pid="3" name="NXPowerLiteVersion">
    <vt:lpwstr>D4.1.4</vt:lpwstr>
  </property>
</Properties>
</file>