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2" r:id="rId6"/>
    <p:sldId id="263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63822-200E-4CB5-8187-AA6A1AD5BA08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C6C1-B1AF-4DED-BE90-1CD07FF18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C6C1-B1AF-4DED-BE90-1CD07FF186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«Азбука безопасности»</a:t>
            </a:r>
            <a:br>
              <a:rPr lang="ru-RU" dirty="0" smtClean="0"/>
            </a:br>
            <a:r>
              <a:rPr lang="ru-RU" dirty="0" smtClean="0"/>
              <a:t> (опасные предметы)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3274" y="814767"/>
            <a:ext cx="7090715" cy="4525963"/>
          </a:xfrm>
        </p:spPr>
        <p:txBody>
          <a:bodyPr/>
          <a:lstStyle/>
          <a:p>
            <a:r>
              <a:rPr lang="ru-RU" dirty="0" smtClean="0"/>
              <a:t>Тип проекта: творческий, краткосрочный. </a:t>
            </a:r>
          </a:p>
          <a:p>
            <a:r>
              <a:rPr lang="ru-RU" dirty="0" smtClean="0"/>
              <a:t>Сроки: с 13.10.2014г. - 7.11.2014г.</a:t>
            </a:r>
          </a:p>
          <a:p>
            <a:r>
              <a:rPr lang="ru-RU" dirty="0" smtClean="0"/>
              <a:t>Участники: </a:t>
            </a:r>
          </a:p>
          <a:p>
            <a:r>
              <a:rPr lang="ru-RU" dirty="0" smtClean="0"/>
              <a:t>1. Дети 2-ой младшей группы;</a:t>
            </a:r>
          </a:p>
          <a:p>
            <a:r>
              <a:rPr lang="ru-RU" dirty="0" smtClean="0"/>
              <a:t>2. Родители воспитанников;</a:t>
            </a:r>
          </a:p>
          <a:p>
            <a:r>
              <a:rPr lang="ru-RU" dirty="0" smtClean="0"/>
              <a:t>3. Воспитатели 2-ой младшей группы.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682025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3100" dirty="0" smtClean="0"/>
              <a:t>Современные дети растут в мире высоких технологий развивающиеся стремительно и бесповоротно. Социальное образование начинается со знакомства объектами ближайшего окружения, с которыми ребенок сталкивается каждый день. Каким стал опасным окружающий мир – это дороги; бытовая техника; пожары в природе и в доме; ядовитые и опасные для детей растительный мир. Ведь если опираться на статические данные, то мы увидим, насколько современный мир опасен для маленького человека. </a:t>
            </a:r>
          </a:p>
          <a:p>
            <a:pPr>
              <a:buNone/>
            </a:pPr>
            <a:r>
              <a:rPr lang="ru-RU" sz="3100" dirty="0" smtClean="0"/>
              <a:t>       Правильно научить ребенка вести себя в опасных ситуациях, одна из важных задач родителей и воспитателей, то есть взрослых людей, которые находятся рядом с ребенком. Огромную роль в социальном образовании детей дошкольного возраста играет практическая, деятельность в условиях окружающей жизни. Изучать их можно в процессе проектно – исследовательской деятельности. Ведь в процессе детского исследования ребенок получает конкретные познавательные навыки: учится наблюдать, рассуждать, прогнозировать результат, экспериментировать, сравнивать, анализировать, делать выводы и обобщения, словом развивает познавательные способности.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9396"/>
            <a:ext cx="8229600" cy="9787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Цель проекта: систематизация знаний детей о правилах безопасного поведения в доме.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854" y="1403800"/>
            <a:ext cx="7031864" cy="4801314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формировать осторожное и осмотрительное отношение к потенциально опасным для человека ситуациям;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обогащать представления о доступном ребенку предметном мире и назначении предметов, о правилах безопасного использования;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познакомить с элементарными правилами безопасного обращения с предметами дома и на улице;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познакомить с ситуациями, угрожающих здоровью.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взаимоотношения детей, умение действовать согласованно, принимая общую цель, переживать радость от результатов общих усилий и совместной деятельности.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познавательную активности детей, обогащая представления о людях, предметах и явлениях окружающего мира.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у детей самостоятельность, овладению разнообразными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способами действий, приобретение навыков игровой деятельности и общения.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 по работе с родителями: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Повысить компетентность родителей в вопросах безопасности детей.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Привлечь семьи к участию в воспитательном процессе на основе педагогического сотрудничества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682025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Дети расширят свои знания о правилах безопасного поведения дома, на улице и в опасных для жизни и здоровья ситуациях. </a:t>
            </a:r>
          </a:p>
          <a:p>
            <a:r>
              <a:rPr lang="ru-RU" sz="2400" dirty="0" smtClean="0"/>
              <a:t>2. Научатся правильно обращаться с предметами домашнего обихода ножницами, иголками, ножами, электроприборами. </a:t>
            </a: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реализации проекта: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3486"/>
            <a:ext cx="8229600" cy="7695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реализации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017432"/>
            <a:ext cx="8229600" cy="5096032"/>
          </a:xfrm>
        </p:spPr>
        <p:txBody>
          <a:bodyPr>
            <a:noAutofit/>
          </a:bodyPr>
          <a:lstStyle/>
          <a:p>
            <a:r>
              <a:rPr lang="ru-RU" sz="1200" i="1" u="sng" dirty="0" smtClean="0"/>
              <a:t>1 неделя. Составление плана реализации проекта. 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Изучение методической литературы. </a:t>
            </a:r>
          </a:p>
          <a:p>
            <a:pPr>
              <a:buNone/>
            </a:pPr>
            <a:r>
              <a:rPr lang="ru-RU" sz="1200" dirty="0" smtClean="0"/>
              <a:t>       Оформление центра безопасности. </a:t>
            </a:r>
          </a:p>
          <a:p>
            <a:pPr>
              <a:buNone/>
            </a:pPr>
            <a:r>
              <a:rPr lang="ru-RU" sz="1200" dirty="0" smtClean="0"/>
              <a:t>        Анкетирование родителей на тему «Безопасность ребёнка».</a:t>
            </a:r>
          </a:p>
          <a:p>
            <a:r>
              <a:rPr lang="ru-RU" sz="1200" i="1" u="sng" dirty="0" smtClean="0"/>
              <a:t>2 неделя.</a:t>
            </a:r>
            <a:r>
              <a:rPr lang="ru-RU" sz="1200" dirty="0" smtClean="0"/>
              <a:t> </a:t>
            </a:r>
          </a:p>
          <a:p>
            <a:r>
              <a:rPr lang="ru-RU" sz="1200" u="sng" dirty="0" smtClean="0"/>
              <a:t>1-й день</a:t>
            </a:r>
            <a:r>
              <a:rPr lang="ru-RU" sz="1200" dirty="0" smtClean="0"/>
              <a:t> (встреча с сказочным героем – Незнайкой), </a:t>
            </a:r>
          </a:p>
          <a:p>
            <a:pPr>
              <a:buNone/>
            </a:pPr>
            <a:r>
              <a:rPr lang="ru-RU" sz="1200" dirty="0" smtClean="0"/>
              <a:t>          - Беседа с детьми «Спички не игрушка»,</a:t>
            </a:r>
          </a:p>
          <a:p>
            <a:r>
              <a:rPr lang="ru-RU" sz="1200" u="sng" dirty="0" smtClean="0"/>
              <a:t>2-й день</a:t>
            </a:r>
            <a:r>
              <a:rPr lang="ru-RU" sz="1200" dirty="0" smtClean="0"/>
              <a:t>(встреча с сказочным героем – </a:t>
            </a:r>
            <a:r>
              <a:rPr lang="ru-RU" sz="1200" dirty="0" err="1" smtClean="0"/>
              <a:t>Пилюлькиным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           - Беседа с детьми «Таблетки не конфетки».</a:t>
            </a:r>
          </a:p>
          <a:p>
            <a:r>
              <a:rPr lang="ru-RU" sz="1200" dirty="0" smtClean="0"/>
              <a:t>3-й день(встреча с сказочным героем – </a:t>
            </a:r>
            <a:r>
              <a:rPr lang="ru-RU" sz="1200" dirty="0" err="1" smtClean="0"/>
              <a:t>Знайкой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          - Тема «Опасные предметы дома»</a:t>
            </a:r>
          </a:p>
          <a:p>
            <a:r>
              <a:rPr lang="ru-RU" sz="1200" dirty="0" smtClean="0"/>
              <a:t>4-й день (встреча с сказочным героем – Тюбиком)</a:t>
            </a:r>
          </a:p>
          <a:p>
            <a:pPr>
              <a:buNone/>
            </a:pPr>
            <a:r>
              <a:rPr lang="ru-RU" sz="1200" dirty="0" smtClean="0"/>
              <a:t>         - Беседа: «Безопасность в нашей группе»</a:t>
            </a:r>
          </a:p>
          <a:p>
            <a:r>
              <a:rPr lang="ru-RU" sz="1200" u="sng" dirty="0" smtClean="0"/>
              <a:t>5-й день </a:t>
            </a:r>
            <a:r>
              <a:rPr lang="ru-RU" sz="1200" dirty="0" smtClean="0"/>
              <a:t>(встреча с сказочным героями – Винтиком, </a:t>
            </a:r>
            <a:r>
              <a:rPr lang="ru-RU" sz="1200" dirty="0" err="1" smtClean="0"/>
              <a:t>Шпунтиком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         - Дидактическая игра: «Чего нельзя делать»</a:t>
            </a:r>
          </a:p>
          <a:p>
            <a:pPr>
              <a:buNone/>
            </a:pPr>
            <a:r>
              <a:rPr lang="ru-RU" sz="1200" b="1" dirty="0" smtClean="0"/>
              <a:t>        - </a:t>
            </a:r>
            <a:r>
              <a:rPr lang="ru-RU" sz="1200" dirty="0" smtClean="0"/>
              <a:t>Дидактическая игра «Опасные предметы»</a:t>
            </a:r>
          </a:p>
          <a:p>
            <a:r>
              <a:rPr lang="ru-RU" sz="1200" dirty="0" smtClean="0"/>
              <a:t>Изготовление родителями информационной газеты (приобщение родителей к совместному творческому процессу с детьми) .</a:t>
            </a:r>
          </a:p>
          <a:p>
            <a:r>
              <a:rPr lang="ru-RU" sz="1200" i="1" u="sng" dirty="0" smtClean="0"/>
              <a:t>3 неделя.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dirty="0" smtClean="0"/>
              <a:t>         -Подбор консультаций для родителей на тему: «Если ребенок один дома», «Мир опасных предметов».</a:t>
            </a:r>
          </a:p>
          <a:p>
            <a:pPr>
              <a:buNone/>
            </a:pPr>
            <a:r>
              <a:rPr lang="ru-RU" sz="1200" dirty="0" smtClean="0"/>
              <a:t>        - Н. О. Д. «В мире опасных предметов» (расширять представления об опасных для жизни и здоровья предметах) .</a:t>
            </a:r>
          </a:p>
          <a:p>
            <a:pPr>
              <a:buNone/>
            </a:pPr>
            <a:r>
              <a:rPr lang="ru-RU" sz="1200" dirty="0" smtClean="0"/>
              <a:t>         - Подбор памяток для родителей. </a:t>
            </a:r>
          </a:p>
          <a:p>
            <a:r>
              <a:rPr lang="ru-RU" sz="1200" i="1" u="sng" dirty="0" smtClean="0"/>
              <a:t>4 неделя.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-Подведение итогов реализации проекта на педагогическом совете. </a:t>
            </a:r>
          </a:p>
          <a:p>
            <a:pPr>
              <a:buNone/>
            </a:pPr>
            <a:r>
              <a:rPr lang="ru-RU" sz="1200" dirty="0" smtClean="0"/>
              <a:t>          - Презентация о проекте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3638"/>
            <a:ext cx="8229600" cy="6793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со сказочным героем – </a:t>
            </a:r>
            <a:r>
              <a:rPr lang="ru-RU" dirty="0" err="1" smtClean="0"/>
              <a:t>Знайкой</a:t>
            </a:r>
            <a:endParaRPr lang="ru-RU" dirty="0"/>
          </a:p>
        </p:txBody>
      </p:sp>
      <p:pic>
        <p:nvPicPr>
          <p:cNvPr id="20482" name="Picture 2" descr="C:\фото\P10105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45" y="1613258"/>
            <a:ext cx="2593200" cy="1944901"/>
          </a:xfrm>
          <a:prstGeom prst="rect">
            <a:avLst/>
          </a:prstGeom>
          <a:noFill/>
        </p:spPr>
      </p:pic>
      <p:pic>
        <p:nvPicPr>
          <p:cNvPr id="20483" name="Picture 3" descr="C:\фото\P1010553.JPG"/>
          <p:cNvPicPr>
            <a:picLocks noChangeAspect="1" noChangeArrowheads="1"/>
          </p:cNvPicPr>
          <p:nvPr/>
        </p:nvPicPr>
        <p:blipFill>
          <a:blip r:embed="rId4" cstate="print"/>
          <a:srcRect t="18254"/>
          <a:stretch>
            <a:fillRect/>
          </a:stretch>
        </p:blipFill>
        <p:spPr bwMode="auto">
          <a:xfrm>
            <a:off x="3948699" y="1584103"/>
            <a:ext cx="2722557" cy="2040322"/>
          </a:xfrm>
          <a:prstGeom prst="rect">
            <a:avLst/>
          </a:prstGeom>
          <a:noFill/>
        </p:spPr>
      </p:pic>
      <p:pic>
        <p:nvPicPr>
          <p:cNvPr id="20484" name="Picture 4" descr="C:\фото\P1010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52" y="3946831"/>
            <a:ext cx="2853428" cy="2140071"/>
          </a:xfrm>
          <a:prstGeom prst="rect">
            <a:avLst/>
          </a:prstGeom>
          <a:noFill/>
        </p:spPr>
      </p:pic>
      <p:pic>
        <p:nvPicPr>
          <p:cNvPr id="20485" name="Picture 5" descr="C:\фото\P10105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4496" y="3921428"/>
            <a:ext cx="2764034" cy="207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3792"/>
            <a:ext cx="8229600" cy="589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Н. О. Д. «В мире опасных предметов»</a:t>
            </a:r>
            <a:endParaRPr lang="ru-RU" dirty="0"/>
          </a:p>
        </p:txBody>
      </p:sp>
      <p:pic>
        <p:nvPicPr>
          <p:cNvPr id="23554" name="Picture 2" descr="C:\фото\P1010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18" y="1712889"/>
            <a:ext cx="2296988" cy="1722741"/>
          </a:xfrm>
          <a:prstGeom prst="rect">
            <a:avLst/>
          </a:prstGeom>
          <a:noFill/>
        </p:spPr>
      </p:pic>
      <p:pic>
        <p:nvPicPr>
          <p:cNvPr id="23556" name="Picture 4" descr="C:\фото\P1010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412" y="1741678"/>
            <a:ext cx="2245470" cy="1684103"/>
          </a:xfrm>
          <a:prstGeom prst="rect">
            <a:avLst/>
          </a:prstGeom>
          <a:noFill/>
        </p:spPr>
      </p:pic>
      <p:pic>
        <p:nvPicPr>
          <p:cNvPr id="23557" name="Picture 5" descr="C:\фото\P101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557" y="1712131"/>
            <a:ext cx="2353553" cy="1765165"/>
          </a:xfrm>
          <a:prstGeom prst="rect">
            <a:avLst/>
          </a:prstGeom>
          <a:noFill/>
        </p:spPr>
      </p:pic>
      <p:pic>
        <p:nvPicPr>
          <p:cNvPr id="23558" name="Picture 6" descr="C:\фото\P1010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92" y="3779002"/>
            <a:ext cx="2173500" cy="1630125"/>
          </a:xfrm>
          <a:prstGeom prst="rect">
            <a:avLst/>
          </a:prstGeom>
          <a:noFill/>
        </p:spPr>
      </p:pic>
      <p:pic>
        <p:nvPicPr>
          <p:cNvPr id="23559" name="Picture 7" descr="C:\фото\P10106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9110" y="3771804"/>
            <a:ext cx="2174066" cy="1630549"/>
          </a:xfrm>
          <a:prstGeom prst="rect">
            <a:avLst/>
          </a:prstGeom>
          <a:noFill/>
        </p:spPr>
      </p:pic>
      <p:pic>
        <p:nvPicPr>
          <p:cNvPr id="23560" name="Picture 8" descr="C:\фото\P1010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1497" y="3747752"/>
            <a:ext cx="2180823" cy="1635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662</Words>
  <Application>Microsoft Office PowerPoint</Application>
  <PresentationFormat>Экран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«Азбука безопасности»  (опасные предметы) </vt:lpstr>
      <vt:lpstr>Слайд 2</vt:lpstr>
      <vt:lpstr>Актуальность</vt:lpstr>
      <vt:lpstr>Цель проекта: систематизация знаний детей о правилах безопасного поведения в доме.  </vt:lpstr>
      <vt:lpstr>Предполагаемые результаты:</vt:lpstr>
      <vt:lpstr>План реализации проекта: </vt:lpstr>
      <vt:lpstr>Встреча со сказочным героем – Знайкой</vt:lpstr>
      <vt:lpstr>Н. О. Д. «В мире опасных предметов»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Admin</cp:lastModifiedBy>
  <cp:revision>18</cp:revision>
  <dcterms:created xsi:type="dcterms:W3CDTF">2014-08-01T19:25:21Z</dcterms:created>
  <dcterms:modified xsi:type="dcterms:W3CDTF">2014-12-11T17:22:31Z</dcterms:modified>
</cp:coreProperties>
</file>