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685BF-4389-471B-AF9E-1FF9185F56A3}" type="doc">
      <dgm:prSet loTypeId="urn:microsoft.com/office/officeart/2005/8/layout/radial4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1506DE7-5DC8-4F9F-BA57-7A854076EDCB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1" dirty="0" smtClean="0"/>
            <a:t>Создание оптимальной системы комплексного сопровождения детей с ОВЗ в условиях ДОУ</a:t>
          </a:r>
          <a:endParaRPr lang="ru-RU" b="1" dirty="0"/>
        </a:p>
      </dgm:t>
    </dgm:pt>
    <dgm:pt modelId="{7DAACD64-4210-47CA-A738-8CBA646A72EC}" type="parTrans" cxnId="{FE80DA24-1F3A-4A8F-9E75-12883FA826E0}">
      <dgm:prSet/>
      <dgm:spPr/>
      <dgm:t>
        <a:bodyPr/>
        <a:lstStyle/>
        <a:p>
          <a:endParaRPr lang="ru-RU"/>
        </a:p>
      </dgm:t>
    </dgm:pt>
    <dgm:pt modelId="{FD8613FA-33A8-4E81-A1FD-844163631F54}" type="sibTrans" cxnId="{FE80DA24-1F3A-4A8F-9E75-12883FA826E0}">
      <dgm:prSet/>
      <dgm:spPr/>
      <dgm:t>
        <a:bodyPr/>
        <a:lstStyle/>
        <a:p>
          <a:endParaRPr lang="ru-RU"/>
        </a:p>
      </dgm:t>
    </dgm:pt>
    <dgm:pt modelId="{15DE1363-26C1-4A60-B3B0-A3321391070E}">
      <dgm:prSet phldrT="[Текст]"/>
      <dgm:spPr>
        <a:solidFill>
          <a:schemeClr val="accent5">
            <a:lumMod val="60000"/>
            <a:lumOff val="40000"/>
          </a:schemeClr>
        </a:solidFill>
        <a:ln w="25400"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dirty="0" smtClean="0"/>
            <a:t>Всестороннее развитие ребенка</a:t>
          </a:r>
          <a:endParaRPr lang="ru-RU" dirty="0"/>
        </a:p>
      </dgm:t>
    </dgm:pt>
    <dgm:pt modelId="{EC99DF26-7F5D-4FB9-85CD-DE71B401A2CF}" type="parTrans" cxnId="{3B6F94B2-0E1F-4E31-BE2E-F0BE4AFFAA52}">
      <dgm:prSet/>
      <dgm:spPr/>
      <dgm:t>
        <a:bodyPr/>
        <a:lstStyle/>
        <a:p>
          <a:endParaRPr lang="ru-RU"/>
        </a:p>
      </dgm:t>
    </dgm:pt>
    <dgm:pt modelId="{13EAD576-6E17-48E9-A909-914CA7072E20}" type="sibTrans" cxnId="{3B6F94B2-0E1F-4E31-BE2E-F0BE4AFFAA52}">
      <dgm:prSet/>
      <dgm:spPr/>
      <dgm:t>
        <a:bodyPr/>
        <a:lstStyle/>
        <a:p>
          <a:endParaRPr lang="ru-RU"/>
        </a:p>
      </dgm:t>
    </dgm:pt>
    <dgm:pt modelId="{52B6A1E6-2240-41FA-BC46-A7569B36F55F}">
      <dgm:prSet phldrT="[Текст]"/>
      <dgm:spPr>
        <a:solidFill>
          <a:schemeClr val="accent5">
            <a:lumMod val="60000"/>
            <a:lumOff val="40000"/>
          </a:schemeClr>
        </a:solidFill>
        <a:ln w="25400"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dirty="0" smtClean="0"/>
            <a:t>Коррекция его психических и физических недостатков </a:t>
          </a:r>
          <a:endParaRPr lang="ru-RU" dirty="0"/>
        </a:p>
      </dgm:t>
    </dgm:pt>
    <dgm:pt modelId="{C1AE748A-705B-456F-8184-84F9A34C0F9E}" type="parTrans" cxnId="{175DEE6C-DA8A-4B7B-982D-BEF5AAAA17C1}">
      <dgm:prSet/>
      <dgm:spPr/>
      <dgm:t>
        <a:bodyPr/>
        <a:lstStyle/>
        <a:p>
          <a:endParaRPr lang="ru-RU"/>
        </a:p>
      </dgm:t>
    </dgm:pt>
    <dgm:pt modelId="{2932586F-C3AE-4C43-B7C3-1663B83F274F}" type="sibTrans" cxnId="{175DEE6C-DA8A-4B7B-982D-BEF5AAAA17C1}">
      <dgm:prSet/>
      <dgm:spPr/>
      <dgm:t>
        <a:bodyPr/>
        <a:lstStyle/>
        <a:p>
          <a:endParaRPr lang="ru-RU"/>
        </a:p>
      </dgm:t>
    </dgm:pt>
    <dgm:pt modelId="{E24F1CFF-4F5E-4725-A08A-5833AE68D2D2}">
      <dgm:prSet phldrT="[Текст]"/>
      <dgm:spPr>
        <a:solidFill>
          <a:schemeClr val="accent5">
            <a:lumMod val="60000"/>
            <a:lumOff val="40000"/>
          </a:schemeClr>
        </a:solidFill>
        <a:ln w="25400"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dirty="0" smtClean="0"/>
            <a:t>Социализация </a:t>
          </a:r>
          <a:endParaRPr lang="ru-RU" dirty="0"/>
        </a:p>
      </dgm:t>
    </dgm:pt>
    <dgm:pt modelId="{60B934FA-D9DB-4DDA-809E-D215434EF8B7}" type="parTrans" cxnId="{E33797AD-0BA7-4C01-AFCF-481B31D04225}">
      <dgm:prSet/>
      <dgm:spPr/>
      <dgm:t>
        <a:bodyPr/>
        <a:lstStyle/>
        <a:p>
          <a:endParaRPr lang="ru-RU"/>
        </a:p>
      </dgm:t>
    </dgm:pt>
    <dgm:pt modelId="{709D33F2-0E06-4AA0-8B10-368DF18AE643}" type="sibTrans" cxnId="{E33797AD-0BA7-4C01-AFCF-481B31D04225}">
      <dgm:prSet/>
      <dgm:spPr/>
      <dgm:t>
        <a:bodyPr/>
        <a:lstStyle/>
        <a:p>
          <a:endParaRPr lang="ru-RU"/>
        </a:p>
      </dgm:t>
    </dgm:pt>
    <dgm:pt modelId="{3DAE9A24-F921-4CD5-BD07-20665FF2E7CA}">
      <dgm:prSet/>
      <dgm:spPr>
        <a:solidFill>
          <a:schemeClr val="accent5">
            <a:lumMod val="60000"/>
            <a:lumOff val="40000"/>
          </a:schemeClr>
        </a:solidFill>
        <a:ln w="25400"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dirty="0" smtClean="0"/>
            <a:t>Подготовка к школьному обучению </a:t>
          </a:r>
          <a:endParaRPr lang="ru-RU" dirty="0"/>
        </a:p>
      </dgm:t>
    </dgm:pt>
    <dgm:pt modelId="{41210383-D33E-4FAF-BD98-1E97B2D17A8B}" type="parTrans" cxnId="{2510C6A3-68B1-4F46-BFC0-1D4E1BDBF467}">
      <dgm:prSet/>
      <dgm:spPr/>
      <dgm:t>
        <a:bodyPr/>
        <a:lstStyle/>
        <a:p>
          <a:endParaRPr lang="ru-RU"/>
        </a:p>
      </dgm:t>
    </dgm:pt>
    <dgm:pt modelId="{35D1DDA6-7EC9-4137-9F19-F27AE701001F}" type="sibTrans" cxnId="{2510C6A3-68B1-4F46-BFC0-1D4E1BDBF467}">
      <dgm:prSet/>
      <dgm:spPr/>
      <dgm:t>
        <a:bodyPr/>
        <a:lstStyle/>
        <a:p>
          <a:endParaRPr lang="ru-RU"/>
        </a:p>
      </dgm:t>
    </dgm:pt>
    <dgm:pt modelId="{ABFED7E7-443C-4B66-9C54-0BAD8C681B05}" type="pres">
      <dgm:prSet presAssocID="{855685BF-4389-471B-AF9E-1FF9185F56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BFF286-6B1A-4C04-91B5-9343F594CE07}" type="pres">
      <dgm:prSet presAssocID="{21506DE7-5DC8-4F9F-BA57-7A854076EDCB}" presName="centerShape" presStyleLbl="node0" presStyleIdx="0" presStyleCnt="1"/>
      <dgm:spPr/>
      <dgm:t>
        <a:bodyPr/>
        <a:lstStyle/>
        <a:p>
          <a:endParaRPr lang="ru-RU"/>
        </a:p>
      </dgm:t>
    </dgm:pt>
    <dgm:pt modelId="{A84BAAC1-4CF6-4CDF-92CB-55E06FA33A9B}" type="pres">
      <dgm:prSet presAssocID="{EC99DF26-7F5D-4FB9-85CD-DE71B401A2CF}" presName="parTrans" presStyleLbl="bgSibTrans2D1" presStyleIdx="0" presStyleCnt="4" custFlipVert="1" custFlipHor="1" custScaleX="41670" custScaleY="103940" custLinFactNeighborX="32254" custLinFactNeighborY="1375"/>
      <dgm:spPr/>
      <dgm:t>
        <a:bodyPr/>
        <a:lstStyle/>
        <a:p>
          <a:endParaRPr lang="ru-RU"/>
        </a:p>
      </dgm:t>
    </dgm:pt>
    <dgm:pt modelId="{E305BFE3-938C-4173-9ABF-77FC3071841E}" type="pres">
      <dgm:prSet presAssocID="{15DE1363-26C1-4A60-B3B0-A3321391070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7B858-3BFA-4BB7-9EEE-5BEAFA314829}" type="pres">
      <dgm:prSet presAssocID="{C1AE748A-705B-456F-8184-84F9A34C0F9E}" presName="parTrans" presStyleLbl="bgSibTrans2D1" presStyleIdx="1" presStyleCnt="4" custAng="358431" custFlipVert="1" custFlipHor="1" custScaleX="43905" custScaleY="89480" custLinFactNeighborX="12746" custLinFactNeighborY="82654"/>
      <dgm:spPr/>
      <dgm:t>
        <a:bodyPr/>
        <a:lstStyle/>
        <a:p>
          <a:endParaRPr lang="ru-RU"/>
        </a:p>
      </dgm:t>
    </dgm:pt>
    <dgm:pt modelId="{493867BD-A5FA-4396-9613-BBB51B289A9B}" type="pres">
      <dgm:prSet presAssocID="{52B6A1E6-2240-41FA-BC46-A7569B36F5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07DE7-3793-4B33-A895-F3AD4D607087}" type="pres">
      <dgm:prSet presAssocID="{60B934FA-D9DB-4DDA-809E-D215434EF8B7}" presName="parTrans" presStyleLbl="bgSibTrans2D1" presStyleIdx="2" presStyleCnt="4" custAng="10729323" custScaleX="46028" custScaleY="89693" custLinFactNeighborX="-5107" custLinFactNeighborY="87099"/>
      <dgm:spPr/>
      <dgm:t>
        <a:bodyPr/>
        <a:lstStyle/>
        <a:p>
          <a:endParaRPr lang="ru-RU"/>
        </a:p>
      </dgm:t>
    </dgm:pt>
    <dgm:pt modelId="{FA20993A-55E5-4FFB-AE9A-90BC647C2C4C}" type="pres">
      <dgm:prSet presAssocID="{E24F1CFF-4F5E-4725-A08A-5833AE68D2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AA32A-F780-44B7-A3B7-1880612257B5}" type="pres">
      <dgm:prSet presAssocID="{41210383-D33E-4FAF-BD98-1E97B2D17A8B}" presName="parTrans" presStyleLbl="bgSibTrans2D1" presStyleIdx="3" presStyleCnt="4" custAng="2089832" custFlipHor="1" custScaleX="40731" custScaleY="102809" custLinFactNeighborX="-27918" custLinFactNeighborY="12693"/>
      <dgm:spPr/>
      <dgm:t>
        <a:bodyPr/>
        <a:lstStyle/>
        <a:p>
          <a:endParaRPr lang="ru-RU"/>
        </a:p>
      </dgm:t>
    </dgm:pt>
    <dgm:pt modelId="{7E9FB730-536F-4CCC-815A-16BC05FF7FB4}" type="pres">
      <dgm:prSet presAssocID="{3DAE9A24-F921-4CD5-BD07-20665FF2E7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6A2C85-F75C-4E6E-8865-D1E412B60463}" type="presOf" srcId="{E24F1CFF-4F5E-4725-A08A-5833AE68D2D2}" destId="{FA20993A-55E5-4FFB-AE9A-90BC647C2C4C}" srcOrd="0" destOrd="0" presId="urn:microsoft.com/office/officeart/2005/8/layout/radial4"/>
    <dgm:cxn modelId="{F389B4F5-E01E-4C29-B238-B14428CBCB85}" type="presOf" srcId="{855685BF-4389-471B-AF9E-1FF9185F56A3}" destId="{ABFED7E7-443C-4B66-9C54-0BAD8C681B05}" srcOrd="0" destOrd="0" presId="urn:microsoft.com/office/officeart/2005/8/layout/radial4"/>
    <dgm:cxn modelId="{175DEE6C-DA8A-4B7B-982D-BEF5AAAA17C1}" srcId="{21506DE7-5DC8-4F9F-BA57-7A854076EDCB}" destId="{52B6A1E6-2240-41FA-BC46-A7569B36F55F}" srcOrd="1" destOrd="0" parTransId="{C1AE748A-705B-456F-8184-84F9A34C0F9E}" sibTransId="{2932586F-C3AE-4C43-B7C3-1663B83F274F}"/>
    <dgm:cxn modelId="{1820E974-288A-43D5-99ED-90527ECFAAC6}" type="presOf" srcId="{3DAE9A24-F921-4CD5-BD07-20665FF2E7CA}" destId="{7E9FB730-536F-4CCC-815A-16BC05FF7FB4}" srcOrd="0" destOrd="0" presId="urn:microsoft.com/office/officeart/2005/8/layout/radial4"/>
    <dgm:cxn modelId="{E33797AD-0BA7-4C01-AFCF-481B31D04225}" srcId="{21506DE7-5DC8-4F9F-BA57-7A854076EDCB}" destId="{E24F1CFF-4F5E-4725-A08A-5833AE68D2D2}" srcOrd="2" destOrd="0" parTransId="{60B934FA-D9DB-4DDA-809E-D215434EF8B7}" sibTransId="{709D33F2-0E06-4AA0-8B10-368DF18AE643}"/>
    <dgm:cxn modelId="{59B51F15-8524-4D04-8FBC-DC16EE63653A}" type="presOf" srcId="{15DE1363-26C1-4A60-B3B0-A3321391070E}" destId="{E305BFE3-938C-4173-9ABF-77FC3071841E}" srcOrd="0" destOrd="0" presId="urn:microsoft.com/office/officeart/2005/8/layout/radial4"/>
    <dgm:cxn modelId="{FE80DA24-1F3A-4A8F-9E75-12883FA826E0}" srcId="{855685BF-4389-471B-AF9E-1FF9185F56A3}" destId="{21506DE7-5DC8-4F9F-BA57-7A854076EDCB}" srcOrd="0" destOrd="0" parTransId="{7DAACD64-4210-47CA-A738-8CBA646A72EC}" sibTransId="{FD8613FA-33A8-4E81-A1FD-844163631F54}"/>
    <dgm:cxn modelId="{63071B9E-0A5C-436D-97D8-252A01DA9610}" type="presOf" srcId="{EC99DF26-7F5D-4FB9-85CD-DE71B401A2CF}" destId="{A84BAAC1-4CF6-4CDF-92CB-55E06FA33A9B}" srcOrd="0" destOrd="0" presId="urn:microsoft.com/office/officeart/2005/8/layout/radial4"/>
    <dgm:cxn modelId="{6CC4D5E9-0CFE-47F7-9987-3D5AA01F8308}" type="presOf" srcId="{52B6A1E6-2240-41FA-BC46-A7569B36F55F}" destId="{493867BD-A5FA-4396-9613-BBB51B289A9B}" srcOrd="0" destOrd="0" presId="urn:microsoft.com/office/officeart/2005/8/layout/radial4"/>
    <dgm:cxn modelId="{7E2F82BF-A990-49B6-813F-937241813419}" type="presOf" srcId="{21506DE7-5DC8-4F9F-BA57-7A854076EDCB}" destId="{5CBFF286-6B1A-4C04-91B5-9343F594CE07}" srcOrd="0" destOrd="0" presId="urn:microsoft.com/office/officeart/2005/8/layout/radial4"/>
    <dgm:cxn modelId="{74D9187B-A2C0-4D1C-8AF5-1BCCC2085F84}" type="presOf" srcId="{41210383-D33E-4FAF-BD98-1E97B2D17A8B}" destId="{971AA32A-F780-44B7-A3B7-1880612257B5}" srcOrd="0" destOrd="0" presId="urn:microsoft.com/office/officeart/2005/8/layout/radial4"/>
    <dgm:cxn modelId="{2510C6A3-68B1-4F46-BFC0-1D4E1BDBF467}" srcId="{21506DE7-5DC8-4F9F-BA57-7A854076EDCB}" destId="{3DAE9A24-F921-4CD5-BD07-20665FF2E7CA}" srcOrd="3" destOrd="0" parTransId="{41210383-D33E-4FAF-BD98-1E97B2D17A8B}" sibTransId="{35D1DDA6-7EC9-4137-9F19-F27AE701001F}"/>
    <dgm:cxn modelId="{3B6F94B2-0E1F-4E31-BE2E-F0BE4AFFAA52}" srcId="{21506DE7-5DC8-4F9F-BA57-7A854076EDCB}" destId="{15DE1363-26C1-4A60-B3B0-A3321391070E}" srcOrd="0" destOrd="0" parTransId="{EC99DF26-7F5D-4FB9-85CD-DE71B401A2CF}" sibTransId="{13EAD576-6E17-48E9-A909-914CA7072E20}"/>
    <dgm:cxn modelId="{C395B5B7-CB7F-4DA0-875D-A358D3EC9C74}" type="presOf" srcId="{C1AE748A-705B-456F-8184-84F9A34C0F9E}" destId="{95A7B858-3BFA-4BB7-9EEE-5BEAFA314829}" srcOrd="0" destOrd="0" presId="urn:microsoft.com/office/officeart/2005/8/layout/radial4"/>
    <dgm:cxn modelId="{D96C1503-EC29-45F3-9D2A-1A601062CBB0}" type="presOf" srcId="{60B934FA-D9DB-4DDA-809E-D215434EF8B7}" destId="{9F807DE7-3793-4B33-A895-F3AD4D607087}" srcOrd="0" destOrd="0" presId="urn:microsoft.com/office/officeart/2005/8/layout/radial4"/>
    <dgm:cxn modelId="{568B10E3-9593-4F18-A8EA-FF5B445B9933}" type="presParOf" srcId="{ABFED7E7-443C-4B66-9C54-0BAD8C681B05}" destId="{5CBFF286-6B1A-4C04-91B5-9343F594CE07}" srcOrd="0" destOrd="0" presId="urn:microsoft.com/office/officeart/2005/8/layout/radial4"/>
    <dgm:cxn modelId="{C210BBE6-28D6-46C2-9760-2A29D95FB779}" type="presParOf" srcId="{ABFED7E7-443C-4B66-9C54-0BAD8C681B05}" destId="{A84BAAC1-4CF6-4CDF-92CB-55E06FA33A9B}" srcOrd="1" destOrd="0" presId="urn:microsoft.com/office/officeart/2005/8/layout/radial4"/>
    <dgm:cxn modelId="{656956EF-52CF-4A04-A9B9-13C7611AB63D}" type="presParOf" srcId="{ABFED7E7-443C-4B66-9C54-0BAD8C681B05}" destId="{E305BFE3-938C-4173-9ABF-77FC3071841E}" srcOrd="2" destOrd="0" presId="urn:microsoft.com/office/officeart/2005/8/layout/radial4"/>
    <dgm:cxn modelId="{0F0B8A25-5BAE-4C4F-86AD-0C2505B83806}" type="presParOf" srcId="{ABFED7E7-443C-4B66-9C54-0BAD8C681B05}" destId="{95A7B858-3BFA-4BB7-9EEE-5BEAFA314829}" srcOrd="3" destOrd="0" presId="urn:microsoft.com/office/officeart/2005/8/layout/radial4"/>
    <dgm:cxn modelId="{DD217091-EAEC-45BD-BB84-D568BEA5B8F1}" type="presParOf" srcId="{ABFED7E7-443C-4B66-9C54-0BAD8C681B05}" destId="{493867BD-A5FA-4396-9613-BBB51B289A9B}" srcOrd="4" destOrd="0" presId="urn:microsoft.com/office/officeart/2005/8/layout/radial4"/>
    <dgm:cxn modelId="{A14EF13E-9FFF-4F27-865E-FFB43E5827CA}" type="presParOf" srcId="{ABFED7E7-443C-4B66-9C54-0BAD8C681B05}" destId="{9F807DE7-3793-4B33-A895-F3AD4D607087}" srcOrd="5" destOrd="0" presId="urn:microsoft.com/office/officeart/2005/8/layout/radial4"/>
    <dgm:cxn modelId="{743E408C-00B6-4FE0-B60E-4B0DE417EEFD}" type="presParOf" srcId="{ABFED7E7-443C-4B66-9C54-0BAD8C681B05}" destId="{FA20993A-55E5-4FFB-AE9A-90BC647C2C4C}" srcOrd="6" destOrd="0" presId="urn:microsoft.com/office/officeart/2005/8/layout/radial4"/>
    <dgm:cxn modelId="{903B8044-BB33-41BF-89FD-577CFF797184}" type="presParOf" srcId="{ABFED7E7-443C-4B66-9C54-0BAD8C681B05}" destId="{971AA32A-F780-44B7-A3B7-1880612257B5}" srcOrd="7" destOrd="0" presId="urn:microsoft.com/office/officeart/2005/8/layout/radial4"/>
    <dgm:cxn modelId="{5FF53F28-B931-4885-88A4-2FE97DCCDFE9}" type="presParOf" srcId="{ABFED7E7-443C-4B66-9C54-0BAD8C681B05}" destId="{7E9FB730-536F-4CCC-815A-16BC05FF7FB4}" srcOrd="8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464D8-4D6F-4481-AD78-F916485CA3D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8456844-3AFC-47C8-9644-B68605630091}">
      <dgm:prSet phldrT="[Текст]" custT="1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Пояснительная записка </a:t>
          </a:r>
          <a:endParaRPr lang="ru-RU" sz="1800" b="1" dirty="0">
            <a:solidFill>
              <a:schemeClr val="tx1"/>
            </a:solidFill>
          </a:endParaRPr>
        </a:p>
      </dgm:t>
    </dgm:pt>
    <dgm:pt modelId="{594055D8-0FC9-4FBB-9957-010CE1CBFA0F}" type="parTrans" cxnId="{CF088C30-EF44-4CCD-97B2-E74EC3836A5D}">
      <dgm:prSet/>
      <dgm:spPr/>
      <dgm:t>
        <a:bodyPr/>
        <a:lstStyle/>
        <a:p>
          <a:endParaRPr lang="ru-RU"/>
        </a:p>
      </dgm:t>
    </dgm:pt>
    <dgm:pt modelId="{1FA3F2FC-A103-4FAF-97F6-051FD060EC2E}" type="sibTrans" cxnId="{CF088C30-EF44-4CCD-97B2-E74EC3836A5D}">
      <dgm:prSet/>
      <dgm:spPr/>
      <dgm:t>
        <a:bodyPr/>
        <a:lstStyle/>
        <a:p>
          <a:endParaRPr lang="ru-RU"/>
        </a:p>
      </dgm:t>
    </dgm:pt>
    <dgm:pt modelId="{E7E388AD-16E2-4DCB-A69E-CDA10E301B67}">
      <dgm:prSet phldrT="[Текст]" custT="1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Содержание коррекционной работы </a:t>
          </a:r>
          <a:endParaRPr lang="ru-RU" sz="1800" b="1" dirty="0">
            <a:solidFill>
              <a:schemeClr val="tx1"/>
            </a:solidFill>
          </a:endParaRPr>
        </a:p>
      </dgm:t>
    </dgm:pt>
    <dgm:pt modelId="{C2A7EE13-9305-4C80-B751-5CACD741CAE2}" type="parTrans" cxnId="{E65B0C08-C9A6-437A-898E-18820AD938D2}">
      <dgm:prSet/>
      <dgm:spPr/>
      <dgm:t>
        <a:bodyPr/>
        <a:lstStyle/>
        <a:p>
          <a:endParaRPr lang="ru-RU"/>
        </a:p>
      </dgm:t>
    </dgm:pt>
    <dgm:pt modelId="{CA31A69A-15A8-4A5F-AC28-0626AAA0388E}" type="sibTrans" cxnId="{E65B0C08-C9A6-437A-898E-18820AD938D2}">
      <dgm:prSet/>
      <dgm:spPr/>
      <dgm:t>
        <a:bodyPr/>
        <a:lstStyle/>
        <a:p>
          <a:endParaRPr lang="ru-RU"/>
        </a:p>
      </dgm:t>
    </dgm:pt>
    <dgm:pt modelId="{F183B02F-72E1-46BC-9A0E-09937ACCBA8E}">
      <dgm:prSet phldrT="[Текст]" custT="1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Описание специальных условия воспитания и обучения детей с ОВЗ</a:t>
          </a:r>
          <a:endParaRPr lang="ru-RU" sz="1800" b="1" dirty="0">
            <a:solidFill>
              <a:schemeClr val="tx1"/>
            </a:solidFill>
          </a:endParaRPr>
        </a:p>
      </dgm:t>
    </dgm:pt>
    <dgm:pt modelId="{50D58182-6D79-4B9A-BDEF-A7BBDC32776C}" type="parTrans" cxnId="{3100F1E2-B661-45B9-B1B1-47E033793B38}">
      <dgm:prSet/>
      <dgm:spPr/>
      <dgm:t>
        <a:bodyPr/>
        <a:lstStyle/>
        <a:p>
          <a:endParaRPr lang="ru-RU"/>
        </a:p>
      </dgm:t>
    </dgm:pt>
    <dgm:pt modelId="{3FB50684-6B73-47CE-A687-6FEB1DA88D2B}" type="sibTrans" cxnId="{3100F1E2-B661-45B9-B1B1-47E033793B38}">
      <dgm:prSet/>
      <dgm:spPr/>
      <dgm:t>
        <a:bodyPr/>
        <a:lstStyle/>
        <a:p>
          <a:endParaRPr lang="ru-RU"/>
        </a:p>
      </dgm:t>
    </dgm:pt>
    <dgm:pt modelId="{2E931EF3-2FAD-46B6-AB8A-3B0CF2011F74}">
      <dgm:prSet custT="1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Результаты коррекционной работы </a:t>
          </a:r>
          <a:endParaRPr lang="ru-RU" sz="1800" b="1" dirty="0">
            <a:solidFill>
              <a:schemeClr val="tx1"/>
            </a:solidFill>
          </a:endParaRPr>
        </a:p>
      </dgm:t>
    </dgm:pt>
    <dgm:pt modelId="{20CF289C-92CF-47B1-872B-D60CF4BD9BB1}" type="parTrans" cxnId="{AE99BE06-C316-4727-A856-2275A871C4EF}">
      <dgm:prSet/>
      <dgm:spPr/>
      <dgm:t>
        <a:bodyPr/>
        <a:lstStyle/>
        <a:p>
          <a:endParaRPr lang="ru-RU"/>
        </a:p>
      </dgm:t>
    </dgm:pt>
    <dgm:pt modelId="{18CC8454-81B2-4E53-9E6C-26A184E5FEA5}" type="sibTrans" cxnId="{AE99BE06-C316-4727-A856-2275A871C4EF}">
      <dgm:prSet/>
      <dgm:spPr/>
      <dgm:t>
        <a:bodyPr/>
        <a:lstStyle/>
        <a:p>
          <a:endParaRPr lang="ru-RU"/>
        </a:p>
      </dgm:t>
    </dgm:pt>
    <dgm:pt modelId="{4E787F85-1F34-4567-9C8F-3F3CB1E5051A}" type="pres">
      <dgm:prSet presAssocID="{81F464D8-4D6F-4481-AD78-F916485CA3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98AC52-2A8E-4C64-A1BE-BFD7C4AB20FD}" type="pres">
      <dgm:prSet presAssocID="{98456844-3AFC-47C8-9644-B68605630091}" presName="parentLin" presStyleCnt="0"/>
      <dgm:spPr/>
    </dgm:pt>
    <dgm:pt modelId="{01935F94-CDD5-4FF9-B108-32BB2B10B537}" type="pres">
      <dgm:prSet presAssocID="{98456844-3AFC-47C8-9644-B6860563009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419C4A9-60DB-489E-BC83-FB3A1D64B0E3}" type="pres">
      <dgm:prSet presAssocID="{98456844-3AFC-47C8-9644-B68605630091}" presName="parentText" presStyleLbl="node1" presStyleIdx="0" presStyleCnt="4" custScaleY="149432" custLinFactNeighborX="-2279" custLinFactNeighborY="6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F5A43-14D5-480E-BA1D-0301923974F5}" type="pres">
      <dgm:prSet presAssocID="{98456844-3AFC-47C8-9644-B68605630091}" presName="negativeSpace" presStyleCnt="0"/>
      <dgm:spPr/>
    </dgm:pt>
    <dgm:pt modelId="{CDDFE20F-5F9B-46A1-82B3-59CC64062EBB}" type="pres">
      <dgm:prSet presAssocID="{98456844-3AFC-47C8-9644-B68605630091}" presName="childText" presStyleLbl="conFgAcc1" presStyleIdx="0" presStyleCnt="4">
        <dgm:presLayoutVars>
          <dgm:bulletEnabled val="1"/>
        </dgm:presLayoutVars>
      </dgm:prSet>
      <dgm:spPr/>
    </dgm:pt>
    <dgm:pt modelId="{DC461013-E17B-4EAF-8F18-EC5590B01F56}" type="pres">
      <dgm:prSet presAssocID="{1FA3F2FC-A103-4FAF-97F6-051FD060EC2E}" presName="spaceBetweenRectangles" presStyleCnt="0"/>
      <dgm:spPr/>
    </dgm:pt>
    <dgm:pt modelId="{92761FEB-7560-470E-AE3F-8E2EC51DB3A3}" type="pres">
      <dgm:prSet presAssocID="{E7E388AD-16E2-4DCB-A69E-CDA10E301B67}" presName="parentLin" presStyleCnt="0"/>
      <dgm:spPr/>
    </dgm:pt>
    <dgm:pt modelId="{ECEBCA61-E8F4-4654-8736-310996082D1A}" type="pres">
      <dgm:prSet presAssocID="{E7E388AD-16E2-4DCB-A69E-CDA10E301B6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A6B671B-DEF2-4422-9AA8-CDD974469E11}" type="pres">
      <dgm:prSet presAssocID="{E7E388AD-16E2-4DCB-A69E-CDA10E301B67}" presName="parentText" presStyleLbl="node1" presStyleIdx="1" presStyleCnt="4" custScaleY="153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7F3CE-A01A-46EF-8C69-526A042369F9}" type="pres">
      <dgm:prSet presAssocID="{E7E388AD-16E2-4DCB-A69E-CDA10E301B67}" presName="negativeSpace" presStyleCnt="0"/>
      <dgm:spPr/>
    </dgm:pt>
    <dgm:pt modelId="{AE21E32C-2837-43DC-B9F1-DD28EE149B1B}" type="pres">
      <dgm:prSet presAssocID="{E7E388AD-16E2-4DCB-A69E-CDA10E301B67}" presName="childText" presStyleLbl="conFgAcc1" presStyleIdx="1" presStyleCnt="4">
        <dgm:presLayoutVars>
          <dgm:bulletEnabled val="1"/>
        </dgm:presLayoutVars>
      </dgm:prSet>
      <dgm:spPr/>
    </dgm:pt>
    <dgm:pt modelId="{A2C826A9-84CA-46EB-A19F-A7D9D589864F}" type="pres">
      <dgm:prSet presAssocID="{CA31A69A-15A8-4A5F-AC28-0626AAA0388E}" presName="spaceBetweenRectangles" presStyleCnt="0"/>
      <dgm:spPr/>
    </dgm:pt>
    <dgm:pt modelId="{B563381B-27DD-4C0C-AF75-4059EC3645D2}" type="pres">
      <dgm:prSet presAssocID="{2E931EF3-2FAD-46B6-AB8A-3B0CF2011F74}" presName="parentLin" presStyleCnt="0"/>
      <dgm:spPr/>
    </dgm:pt>
    <dgm:pt modelId="{A6A9D5D9-580E-4D4F-8F7B-6D116445DCC6}" type="pres">
      <dgm:prSet presAssocID="{2E931EF3-2FAD-46B6-AB8A-3B0CF2011F7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EC6F7CF-F211-46B4-BAA0-144B504DD022}" type="pres">
      <dgm:prSet presAssocID="{2E931EF3-2FAD-46B6-AB8A-3B0CF2011F74}" presName="parentText" presStyleLbl="node1" presStyleIdx="2" presStyleCnt="4" custScaleY="1447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B9DF0-85E8-49BA-92C1-225AF657382A}" type="pres">
      <dgm:prSet presAssocID="{2E931EF3-2FAD-46B6-AB8A-3B0CF2011F74}" presName="negativeSpace" presStyleCnt="0"/>
      <dgm:spPr/>
    </dgm:pt>
    <dgm:pt modelId="{D92ABE35-AEA5-4BE5-B224-EA9F508F9505}" type="pres">
      <dgm:prSet presAssocID="{2E931EF3-2FAD-46B6-AB8A-3B0CF2011F74}" presName="childText" presStyleLbl="conFgAcc1" presStyleIdx="2" presStyleCnt="4">
        <dgm:presLayoutVars>
          <dgm:bulletEnabled val="1"/>
        </dgm:presLayoutVars>
      </dgm:prSet>
      <dgm:spPr/>
    </dgm:pt>
    <dgm:pt modelId="{4F7F8674-FFE6-4DBF-BE30-CFA502696274}" type="pres">
      <dgm:prSet presAssocID="{18CC8454-81B2-4E53-9E6C-26A184E5FEA5}" presName="spaceBetweenRectangles" presStyleCnt="0"/>
      <dgm:spPr/>
    </dgm:pt>
    <dgm:pt modelId="{5DE8DC78-8392-4A36-A7D8-160B281C012C}" type="pres">
      <dgm:prSet presAssocID="{F183B02F-72E1-46BC-9A0E-09937ACCBA8E}" presName="parentLin" presStyleCnt="0"/>
      <dgm:spPr/>
    </dgm:pt>
    <dgm:pt modelId="{56C49852-546E-4178-98B5-4893A2097477}" type="pres">
      <dgm:prSet presAssocID="{F183B02F-72E1-46BC-9A0E-09937ACCBA8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99BFD36-33F4-47C3-8F58-BBAA19D8759E}" type="pres">
      <dgm:prSet presAssocID="{F183B02F-72E1-46BC-9A0E-09937ACCBA8E}" presName="parentText" presStyleLbl="node1" presStyleIdx="3" presStyleCnt="4" custScaleY="1581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4A7EA-CB6A-484B-A28D-56F7F13E3CE5}" type="pres">
      <dgm:prSet presAssocID="{F183B02F-72E1-46BC-9A0E-09937ACCBA8E}" presName="negativeSpace" presStyleCnt="0"/>
      <dgm:spPr/>
    </dgm:pt>
    <dgm:pt modelId="{9A46484D-612D-4BEE-8D9C-4321603CACEB}" type="pres">
      <dgm:prSet presAssocID="{F183B02F-72E1-46BC-9A0E-09937ACCBA8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B9FF13D-6882-4210-AB2B-67854E1B24E9}" type="presOf" srcId="{E7E388AD-16E2-4DCB-A69E-CDA10E301B67}" destId="{ECEBCA61-E8F4-4654-8736-310996082D1A}" srcOrd="0" destOrd="0" presId="urn:microsoft.com/office/officeart/2005/8/layout/list1"/>
    <dgm:cxn modelId="{E5C4E1C8-FEF4-43BC-A379-18B8CD5E3B6F}" type="presOf" srcId="{81F464D8-4D6F-4481-AD78-F916485CA3D3}" destId="{4E787F85-1F34-4567-9C8F-3F3CB1E5051A}" srcOrd="0" destOrd="0" presId="urn:microsoft.com/office/officeart/2005/8/layout/list1"/>
    <dgm:cxn modelId="{F630A177-FAEE-41C9-AD85-C5063F130AAA}" type="presOf" srcId="{F183B02F-72E1-46BC-9A0E-09937ACCBA8E}" destId="{899BFD36-33F4-47C3-8F58-BBAA19D8759E}" srcOrd="1" destOrd="0" presId="urn:microsoft.com/office/officeart/2005/8/layout/list1"/>
    <dgm:cxn modelId="{3100F1E2-B661-45B9-B1B1-47E033793B38}" srcId="{81F464D8-4D6F-4481-AD78-F916485CA3D3}" destId="{F183B02F-72E1-46BC-9A0E-09937ACCBA8E}" srcOrd="3" destOrd="0" parTransId="{50D58182-6D79-4B9A-BDEF-A7BBDC32776C}" sibTransId="{3FB50684-6B73-47CE-A687-6FEB1DA88D2B}"/>
    <dgm:cxn modelId="{B4952218-3056-4F69-AC72-0C4686C11691}" type="presOf" srcId="{2E931EF3-2FAD-46B6-AB8A-3B0CF2011F74}" destId="{9EC6F7CF-F211-46B4-BAA0-144B504DD022}" srcOrd="1" destOrd="0" presId="urn:microsoft.com/office/officeart/2005/8/layout/list1"/>
    <dgm:cxn modelId="{AE99BE06-C316-4727-A856-2275A871C4EF}" srcId="{81F464D8-4D6F-4481-AD78-F916485CA3D3}" destId="{2E931EF3-2FAD-46B6-AB8A-3B0CF2011F74}" srcOrd="2" destOrd="0" parTransId="{20CF289C-92CF-47B1-872B-D60CF4BD9BB1}" sibTransId="{18CC8454-81B2-4E53-9E6C-26A184E5FEA5}"/>
    <dgm:cxn modelId="{16B3B720-AFAF-49FE-AADB-A6F8C6B77E99}" type="presOf" srcId="{98456844-3AFC-47C8-9644-B68605630091}" destId="{01935F94-CDD5-4FF9-B108-32BB2B10B537}" srcOrd="0" destOrd="0" presId="urn:microsoft.com/office/officeart/2005/8/layout/list1"/>
    <dgm:cxn modelId="{CF088C30-EF44-4CCD-97B2-E74EC3836A5D}" srcId="{81F464D8-4D6F-4481-AD78-F916485CA3D3}" destId="{98456844-3AFC-47C8-9644-B68605630091}" srcOrd="0" destOrd="0" parTransId="{594055D8-0FC9-4FBB-9957-010CE1CBFA0F}" sibTransId="{1FA3F2FC-A103-4FAF-97F6-051FD060EC2E}"/>
    <dgm:cxn modelId="{5B6FFB84-7C9B-480B-8C28-DB4127996DA7}" type="presOf" srcId="{98456844-3AFC-47C8-9644-B68605630091}" destId="{3419C4A9-60DB-489E-BC83-FB3A1D64B0E3}" srcOrd="1" destOrd="0" presId="urn:microsoft.com/office/officeart/2005/8/layout/list1"/>
    <dgm:cxn modelId="{5476A85C-386E-4664-9288-742FD251942E}" type="presOf" srcId="{2E931EF3-2FAD-46B6-AB8A-3B0CF2011F74}" destId="{A6A9D5D9-580E-4D4F-8F7B-6D116445DCC6}" srcOrd="0" destOrd="0" presId="urn:microsoft.com/office/officeart/2005/8/layout/list1"/>
    <dgm:cxn modelId="{CB433DD9-5C5F-4B6D-9C1C-1E85C67D9213}" type="presOf" srcId="{F183B02F-72E1-46BC-9A0E-09937ACCBA8E}" destId="{56C49852-546E-4178-98B5-4893A2097477}" srcOrd="0" destOrd="0" presId="urn:microsoft.com/office/officeart/2005/8/layout/list1"/>
    <dgm:cxn modelId="{E65B0C08-C9A6-437A-898E-18820AD938D2}" srcId="{81F464D8-4D6F-4481-AD78-F916485CA3D3}" destId="{E7E388AD-16E2-4DCB-A69E-CDA10E301B67}" srcOrd="1" destOrd="0" parTransId="{C2A7EE13-9305-4C80-B751-5CACD741CAE2}" sibTransId="{CA31A69A-15A8-4A5F-AC28-0626AAA0388E}"/>
    <dgm:cxn modelId="{161D6BDF-7BED-433B-99DB-4CD358510E23}" type="presOf" srcId="{E7E388AD-16E2-4DCB-A69E-CDA10E301B67}" destId="{1A6B671B-DEF2-4422-9AA8-CDD974469E11}" srcOrd="1" destOrd="0" presId="urn:microsoft.com/office/officeart/2005/8/layout/list1"/>
    <dgm:cxn modelId="{E8CF7804-DADA-45B2-9CE8-7B769845BB18}" type="presParOf" srcId="{4E787F85-1F34-4567-9C8F-3F3CB1E5051A}" destId="{4F98AC52-2A8E-4C64-A1BE-BFD7C4AB20FD}" srcOrd="0" destOrd="0" presId="urn:microsoft.com/office/officeart/2005/8/layout/list1"/>
    <dgm:cxn modelId="{5DE20AE1-A504-4D11-9879-2AC713A03009}" type="presParOf" srcId="{4F98AC52-2A8E-4C64-A1BE-BFD7C4AB20FD}" destId="{01935F94-CDD5-4FF9-B108-32BB2B10B537}" srcOrd="0" destOrd="0" presId="urn:microsoft.com/office/officeart/2005/8/layout/list1"/>
    <dgm:cxn modelId="{2F637907-621B-444C-B32A-DE405B9A84FD}" type="presParOf" srcId="{4F98AC52-2A8E-4C64-A1BE-BFD7C4AB20FD}" destId="{3419C4A9-60DB-489E-BC83-FB3A1D64B0E3}" srcOrd="1" destOrd="0" presId="urn:microsoft.com/office/officeart/2005/8/layout/list1"/>
    <dgm:cxn modelId="{595EBD9F-B966-4347-B78F-296D7547B844}" type="presParOf" srcId="{4E787F85-1F34-4567-9C8F-3F3CB1E5051A}" destId="{137F5A43-14D5-480E-BA1D-0301923974F5}" srcOrd="1" destOrd="0" presId="urn:microsoft.com/office/officeart/2005/8/layout/list1"/>
    <dgm:cxn modelId="{50414554-F352-453B-9D81-D66504E47DC2}" type="presParOf" srcId="{4E787F85-1F34-4567-9C8F-3F3CB1E5051A}" destId="{CDDFE20F-5F9B-46A1-82B3-59CC64062EBB}" srcOrd="2" destOrd="0" presId="urn:microsoft.com/office/officeart/2005/8/layout/list1"/>
    <dgm:cxn modelId="{7487AAE5-848A-4F04-BD94-13F23E534741}" type="presParOf" srcId="{4E787F85-1F34-4567-9C8F-3F3CB1E5051A}" destId="{DC461013-E17B-4EAF-8F18-EC5590B01F56}" srcOrd="3" destOrd="0" presId="urn:microsoft.com/office/officeart/2005/8/layout/list1"/>
    <dgm:cxn modelId="{2CF8A9DC-976C-482D-97AD-06BD5788CA57}" type="presParOf" srcId="{4E787F85-1F34-4567-9C8F-3F3CB1E5051A}" destId="{92761FEB-7560-470E-AE3F-8E2EC51DB3A3}" srcOrd="4" destOrd="0" presId="urn:microsoft.com/office/officeart/2005/8/layout/list1"/>
    <dgm:cxn modelId="{750F8555-7551-46B1-904A-0519BF5A3C3F}" type="presParOf" srcId="{92761FEB-7560-470E-AE3F-8E2EC51DB3A3}" destId="{ECEBCA61-E8F4-4654-8736-310996082D1A}" srcOrd="0" destOrd="0" presId="urn:microsoft.com/office/officeart/2005/8/layout/list1"/>
    <dgm:cxn modelId="{194D0E6C-C3EA-4223-960C-BD98F0757CFB}" type="presParOf" srcId="{92761FEB-7560-470E-AE3F-8E2EC51DB3A3}" destId="{1A6B671B-DEF2-4422-9AA8-CDD974469E11}" srcOrd="1" destOrd="0" presId="urn:microsoft.com/office/officeart/2005/8/layout/list1"/>
    <dgm:cxn modelId="{735EEA88-4F51-4D83-9D8C-9B90C846B906}" type="presParOf" srcId="{4E787F85-1F34-4567-9C8F-3F3CB1E5051A}" destId="{2FF7F3CE-A01A-46EF-8C69-526A042369F9}" srcOrd="5" destOrd="0" presId="urn:microsoft.com/office/officeart/2005/8/layout/list1"/>
    <dgm:cxn modelId="{FE6E96A7-B8E9-4F2A-804D-E12FB48C6A7D}" type="presParOf" srcId="{4E787F85-1F34-4567-9C8F-3F3CB1E5051A}" destId="{AE21E32C-2837-43DC-B9F1-DD28EE149B1B}" srcOrd="6" destOrd="0" presId="urn:microsoft.com/office/officeart/2005/8/layout/list1"/>
    <dgm:cxn modelId="{5F2E59E6-2ECF-4951-847C-84C205835F1D}" type="presParOf" srcId="{4E787F85-1F34-4567-9C8F-3F3CB1E5051A}" destId="{A2C826A9-84CA-46EB-A19F-A7D9D589864F}" srcOrd="7" destOrd="0" presId="urn:microsoft.com/office/officeart/2005/8/layout/list1"/>
    <dgm:cxn modelId="{8FFFAEA4-7583-4E20-A5E2-4E4A0CDFDBE1}" type="presParOf" srcId="{4E787F85-1F34-4567-9C8F-3F3CB1E5051A}" destId="{B563381B-27DD-4C0C-AF75-4059EC3645D2}" srcOrd="8" destOrd="0" presId="urn:microsoft.com/office/officeart/2005/8/layout/list1"/>
    <dgm:cxn modelId="{EFCFD246-05BB-4C48-A104-E03765D2A899}" type="presParOf" srcId="{B563381B-27DD-4C0C-AF75-4059EC3645D2}" destId="{A6A9D5D9-580E-4D4F-8F7B-6D116445DCC6}" srcOrd="0" destOrd="0" presId="urn:microsoft.com/office/officeart/2005/8/layout/list1"/>
    <dgm:cxn modelId="{FD2FD783-B759-41F6-8F82-7FB7897AE0CB}" type="presParOf" srcId="{B563381B-27DD-4C0C-AF75-4059EC3645D2}" destId="{9EC6F7CF-F211-46B4-BAA0-144B504DD022}" srcOrd="1" destOrd="0" presId="urn:microsoft.com/office/officeart/2005/8/layout/list1"/>
    <dgm:cxn modelId="{5597EA93-FE84-4C54-B50B-1393440FF4D7}" type="presParOf" srcId="{4E787F85-1F34-4567-9C8F-3F3CB1E5051A}" destId="{4C9B9DF0-85E8-49BA-92C1-225AF657382A}" srcOrd="9" destOrd="0" presId="urn:microsoft.com/office/officeart/2005/8/layout/list1"/>
    <dgm:cxn modelId="{8B95D93C-F11E-48EA-B659-5CDD93BBD19D}" type="presParOf" srcId="{4E787F85-1F34-4567-9C8F-3F3CB1E5051A}" destId="{D92ABE35-AEA5-4BE5-B224-EA9F508F9505}" srcOrd="10" destOrd="0" presId="urn:microsoft.com/office/officeart/2005/8/layout/list1"/>
    <dgm:cxn modelId="{1574CB7D-7C59-48D9-A7CB-2E87778B3F17}" type="presParOf" srcId="{4E787F85-1F34-4567-9C8F-3F3CB1E5051A}" destId="{4F7F8674-FFE6-4DBF-BE30-CFA502696274}" srcOrd="11" destOrd="0" presId="urn:microsoft.com/office/officeart/2005/8/layout/list1"/>
    <dgm:cxn modelId="{425A6FC2-6320-4EE3-84AE-1A2C8A0A7AAA}" type="presParOf" srcId="{4E787F85-1F34-4567-9C8F-3F3CB1E5051A}" destId="{5DE8DC78-8392-4A36-A7D8-160B281C012C}" srcOrd="12" destOrd="0" presId="urn:microsoft.com/office/officeart/2005/8/layout/list1"/>
    <dgm:cxn modelId="{90EA1C43-A1A6-4F54-957E-815916BBBC0A}" type="presParOf" srcId="{5DE8DC78-8392-4A36-A7D8-160B281C012C}" destId="{56C49852-546E-4178-98B5-4893A2097477}" srcOrd="0" destOrd="0" presId="urn:microsoft.com/office/officeart/2005/8/layout/list1"/>
    <dgm:cxn modelId="{691276EC-AF6E-4D9C-9755-0356E72A8D34}" type="presParOf" srcId="{5DE8DC78-8392-4A36-A7D8-160B281C012C}" destId="{899BFD36-33F4-47C3-8F58-BBAA19D8759E}" srcOrd="1" destOrd="0" presId="urn:microsoft.com/office/officeart/2005/8/layout/list1"/>
    <dgm:cxn modelId="{B66ABDA2-6027-4966-8CD4-80F5A26AC2FD}" type="presParOf" srcId="{4E787F85-1F34-4567-9C8F-3F3CB1E5051A}" destId="{0E84A7EA-CB6A-484B-A28D-56F7F13E3CE5}" srcOrd="13" destOrd="0" presId="urn:microsoft.com/office/officeart/2005/8/layout/list1"/>
    <dgm:cxn modelId="{AB3EF580-637B-422E-8F1F-F44221261B3E}" type="presParOf" srcId="{4E787F85-1F34-4567-9C8F-3F3CB1E5051A}" destId="{9A46484D-612D-4BEE-8D9C-4321603CACEB}" srcOrd="1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D6C817-EF29-4FA5-ADAD-0BD9566DB2D3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3CC03E7-3EA6-4E0E-9080-1FAF529DF8CF}">
      <dgm:prSet phldrT="[Текст]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Диагностический модуль </a:t>
          </a:r>
          <a:endParaRPr lang="ru-RU" b="1" dirty="0">
            <a:solidFill>
              <a:schemeClr val="tx1"/>
            </a:solidFill>
          </a:endParaRPr>
        </a:p>
      </dgm:t>
    </dgm:pt>
    <dgm:pt modelId="{553568DB-82B7-4B9A-A743-86605ADB938C}" type="parTrans" cxnId="{1FD553B6-0580-47AA-891F-B67516E217C2}">
      <dgm:prSet/>
      <dgm:spPr/>
      <dgm:t>
        <a:bodyPr/>
        <a:lstStyle/>
        <a:p>
          <a:endParaRPr lang="ru-RU"/>
        </a:p>
      </dgm:t>
    </dgm:pt>
    <dgm:pt modelId="{38249516-85B8-40C5-8B64-DE131C0EECD1}" type="sibTrans" cxnId="{1FD553B6-0580-47AA-891F-B67516E217C2}">
      <dgm:prSet/>
      <dgm:spPr/>
      <dgm:t>
        <a:bodyPr/>
        <a:lstStyle/>
        <a:p>
          <a:endParaRPr lang="ru-RU"/>
        </a:p>
      </dgm:t>
    </dgm:pt>
    <dgm:pt modelId="{5CA14B2D-8772-4DC6-B731-72D51ED81FA0}">
      <dgm:prSet phldrT="[Текст]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Коррекционно</a:t>
          </a:r>
          <a:r>
            <a:rPr lang="ru-RU" b="1" dirty="0" smtClean="0">
              <a:solidFill>
                <a:schemeClr val="tx1"/>
              </a:solidFill>
            </a:rPr>
            <a:t> – развивающий модуль </a:t>
          </a:r>
          <a:endParaRPr lang="ru-RU" b="1" dirty="0">
            <a:solidFill>
              <a:schemeClr val="tx1"/>
            </a:solidFill>
          </a:endParaRPr>
        </a:p>
      </dgm:t>
    </dgm:pt>
    <dgm:pt modelId="{FC11E475-CB7C-4039-862A-9C2C7623BBAC}" type="parTrans" cxnId="{874BC193-3762-4596-A8ED-1202D55A0579}">
      <dgm:prSet/>
      <dgm:spPr/>
      <dgm:t>
        <a:bodyPr/>
        <a:lstStyle/>
        <a:p>
          <a:endParaRPr lang="ru-RU"/>
        </a:p>
      </dgm:t>
    </dgm:pt>
    <dgm:pt modelId="{165F0A8A-7CB5-45F1-86C9-3AC0E9FCC012}" type="sibTrans" cxnId="{874BC193-3762-4596-A8ED-1202D55A0579}">
      <dgm:prSet/>
      <dgm:spPr/>
      <dgm:t>
        <a:bodyPr/>
        <a:lstStyle/>
        <a:p>
          <a:endParaRPr lang="ru-RU"/>
        </a:p>
      </dgm:t>
    </dgm:pt>
    <dgm:pt modelId="{E2D059DE-F448-436B-85C0-27117591A2DC}">
      <dgm:prSet phldrT="[Текст]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Оздоровительно- профилактический модуль </a:t>
          </a:r>
          <a:endParaRPr lang="ru-RU" b="1" dirty="0">
            <a:solidFill>
              <a:schemeClr val="tx1"/>
            </a:solidFill>
          </a:endParaRPr>
        </a:p>
      </dgm:t>
    </dgm:pt>
    <dgm:pt modelId="{011C5CFC-E05B-4D62-8A12-AE42B1CBED0B}" type="parTrans" cxnId="{B34529D4-677A-41CE-B76F-5EA6F45FE50D}">
      <dgm:prSet/>
      <dgm:spPr/>
      <dgm:t>
        <a:bodyPr/>
        <a:lstStyle/>
        <a:p>
          <a:endParaRPr lang="ru-RU"/>
        </a:p>
      </dgm:t>
    </dgm:pt>
    <dgm:pt modelId="{0B771520-8B77-4103-A78B-5F036F3D0E72}" type="sibTrans" cxnId="{B34529D4-677A-41CE-B76F-5EA6F45FE50D}">
      <dgm:prSet/>
      <dgm:spPr/>
      <dgm:t>
        <a:bodyPr/>
        <a:lstStyle/>
        <a:p>
          <a:endParaRPr lang="ru-RU"/>
        </a:p>
      </dgm:t>
    </dgm:pt>
    <dgm:pt modelId="{D2E1A89D-7F13-48C1-ADD1-15D574331230}">
      <dgm:prSet phldrT="[Текст]"/>
      <dgm:spPr>
        <a:ln>
          <a:solidFill>
            <a:schemeClr val="tx1">
              <a:lumMod val="65000"/>
              <a:lumOff val="35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Социально- педагогический модуль </a:t>
          </a:r>
          <a:endParaRPr lang="ru-RU" b="1" dirty="0">
            <a:solidFill>
              <a:schemeClr val="tx1"/>
            </a:solidFill>
          </a:endParaRPr>
        </a:p>
      </dgm:t>
    </dgm:pt>
    <dgm:pt modelId="{22EDC8B0-C543-4C4A-9C1A-8BA5F1353E3B}" type="parTrans" cxnId="{A7BF5AED-A923-41A0-8E73-9D722D392546}">
      <dgm:prSet/>
      <dgm:spPr/>
      <dgm:t>
        <a:bodyPr/>
        <a:lstStyle/>
        <a:p>
          <a:endParaRPr lang="ru-RU"/>
        </a:p>
      </dgm:t>
    </dgm:pt>
    <dgm:pt modelId="{6F061316-0362-4A99-9A2D-BD823D71A73E}" type="sibTrans" cxnId="{A7BF5AED-A923-41A0-8E73-9D722D392546}">
      <dgm:prSet/>
      <dgm:spPr/>
      <dgm:t>
        <a:bodyPr/>
        <a:lstStyle/>
        <a:p>
          <a:endParaRPr lang="ru-RU"/>
        </a:p>
      </dgm:t>
    </dgm:pt>
    <dgm:pt modelId="{9B40B610-279A-4D85-A6CB-2378B2CE844E}" type="pres">
      <dgm:prSet presAssocID="{0FD6C817-EF29-4FA5-ADAD-0BD9566DB2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BDE289-3A31-40EE-95FE-EAE5995321BD}" type="pres">
      <dgm:prSet presAssocID="{13CC03E7-3EA6-4E0E-9080-1FAF529DF8CF}" presName="node" presStyleLbl="node1" presStyleIdx="0" presStyleCnt="4" custScaleX="127769" custScaleY="122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0E283-17C1-4BF9-9484-DDAE508C1C38}" type="pres">
      <dgm:prSet presAssocID="{13CC03E7-3EA6-4E0E-9080-1FAF529DF8CF}" presName="spNode" presStyleCnt="0"/>
      <dgm:spPr/>
    </dgm:pt>
    <dgm:pt modelId="{973433A8-EFBC-47FD-96A1-B97F2185B3F4}" type="pres">
      <dgm:prSet presAssocID="{38249516-85B8-40C5-8B64-DE131C0EECD1}" presName="sibTrans" presStyleLbl="sibTrans1D1" presStyleIdx="0" presStyleCnt="4"/>
      <dgm:spPr/>
      <dgm:t>
        <a:bodyPr/>
        <a:lstStyle/>
        <a:p>
          <a:endParaRPr lang="ru-RU"/>
        </a:p>
      </dgm:t>
    </dgm:pt>
    <dgm:pt modelId="{811ECF6D-4F8D-4373-AEA2-E73402B725CD}" type="pres">
      <dgm:prSet presAssocID="{5CA14B2D-8772-4DC6-B731-72D51ED81FA0}" presName="node" presStyleLbl="node1" presStyleIdx="1" presStyleCnt="4" custScaleX="121490" custScaleY="131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4E816-2179-4DF4-9001-6E81A2648F6B}" type="pres">
      <dgm:prSet presAssocID="{5CA14B2D-8772-4DC6-B731-72D51ED81FA0}" presName="spNode" presStyleCnt="0"/>
      <dgm:spPr/>
    </dgm:pt>
    <dgm:pt modelId="{B2768D70-27BC-4D44-9138-B6B073D650DE}" type="pres">
      <dgm:prSet presAssocID="{165F0A8A-7CB5-45F1-86C9-3AC0E9FCC012}" presName="sibTrans" presStyleLbl="sibTrans1D1" presStyleIdx="1" presStyleCnt="4"/>
      <dgm:spPr/>
      <dgm:t>
        <a:bodyPr/>
        <a:lstStyle/>
        <a:p>
          <a:endParaRPr lang="ru-RU"/>
        </a:p>
      </dgm:t>
    </dgm:pt>
    <dgm:pt modelId="{027F8E38-CF81-4023-84C7-70998072C0B8}" type="pres">
      <dgm:prSet presAssocID="{E2D059DE-F448-436B-85C0-27117591A2DC}" presName="node" presStyleLbl="node1" presStyleIdx="2" presStyleCnt="4" custScaleX="119468" custScaleY="128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02CF7-D455-4FA5-B2EF-B76F71402803}" type="pres">
      <dgm:prSet presAssocID="{E2D059DE-F448-436B-85C0-27117591A2DC}" presName="spNode" presStyleCnt="0"/>
      <dgm:spPr/>
    </dgm:pt>
    <dgm:pt modelId="{1CA266DC-042C-4F18-957D-2371465D0EC1}" type="pres">
      <dgm:prSet presAssocID="{0B771520-8B77-4103-A78B-5F036F3D0E72}" presName="sibTrans" presStyleLbl="sibTrans1D1" presStyleIdx="2" presStyleCnt="4"/>
      <dgm:spPr/>
      <dgm:t>
        <a:bodyPr/>
        <a:lstStyle/>
        <a:p>
          <a:endParaRPr lang="ru-RU"/>
        </a:p>
      </dgm:t>
    </dgm:pt>
    <dgm:pt modelId="{2A13B339-1DED-4F2A-90D7-C51F4601A38E}" type="pres">
      <dgm:prSet presAssocID="{D2E1A89D-7F13-48C1-ADD1-15D574331230}" presName="node" presStyleLbl="node1" presStyleIdx="3" presStyleCnt="4" custScaleX="123303" custScaleY="129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D9788-8424-4DC7-BD05-8F5CBB2FAD5F}" type="pres">
      <dgm:prSet presAssocID="{D2E1A89D-7F13-48C1-ADD1-15D574331230}" presName="spNode" presStyleCnt="0"/>
      <dgm:spPr/>
    </dgm:pt>
    <dgm:pt modelId="{D29D9BC6-F5F6-4897-91C3-AF84DD9EC99A}" type="pres">
      <dgm:prSet presAssocID="{6F061316-0362-4A99-9A2D-BD823D71A73E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7F9417FE-E79C-4AB5-9C9A-F9877A6C8530}" type="presOf" srcId="{38249516-85B8-40C5-8B64-DE131C0EECD1}" destId="{973433A8-EFBC-47FD-96A1-B97F2185B3F4}" srcOrd="0" destOrd="0" presId="urn:microsoft.com/office/officeart/2005/8/layout/cycle5"/>
    <dgm:cxn modelId="{3F605707-B3D2-43A2-893B-FC2124D0791C}" type="presOf" srcId="{13CC03E7-3EA6-4E0E-9080-1FAF529DF8CF}" destId="{FABDE289-3A31-40EE-95FE-EAE5995321BD}" srcOrd="0" destOrd="0" presId="urn:microsoft.com/office/officeart/2005/8/layout/cycle5"/>
    <dgm:cxn modelId="{65EB982B-D43C-4DFB-8E27-D5872333C924}" type="presOf" srcId="{0FD6C817-EF29-4FA5-ADAD-0BD9566DB2D3}" destId="{9B40B610-279A-4D85-A6CB-2378B2CE844E}" srcOrd="0" destOrd="0" presId="urn:microsoft.com/office/officeart/2005/8/layout/cycle5"/>
    <dgm:cxn modelId="{ADF6732E-4C64-4D8A-AFA3-75DA66DE6EDE}" type="presOf" srcId="{6F061316-0362-4A99-9A2D-BD823D71A73E}" destId="{D29D9BC6-F5F6-4897-91C3-AF84DD9EC99A}" srcOrd="0" destOrd="0" presId="urn:microsoft.com/office/officeart/2005/8/layout/cycle5"/>
    <dgm:cxn modelId="{874BC193-3762-4596-A8ED-1202D55A0579}" srcId="{0FD6C817-EF29-4FA5-ADAD-0BD9566DB2D3}" destId="{5CA14B2D-8772-4DC6-B731-72D51ED81FA0}" srcOrd="1" destOrd="0" parTransId="{FC11E475-CB7C-4039-862A-9C2C7623BBAC}" sibTransId="{165F0A8A-7CB5-45F1-86C9-3AC0E9FCC012}"/>
    <dgm:cxn modelId="{5EFE7046-B7A7-434D-9B3E-F8F5D1218C8B}" type="presOf" srcId="{165F0A8A-7CB5-45F1-86C9-3AC0E9FCC012}" destId="{B2768D70-27BC-4D44-9138-B6B073D650DE}" srcOrd="0" destOrd="0" presId="urn:microsoft.com/office/officeart/2005/8/layout/cycle5"/>
    <dgm:cxn modelId="{0AE911A7-3564-441B-B927-175BA1AD70FF}" type="presOf" srcId="{0B771520-8B77-4103-A78B-5F036F3D0E72}" destId="{1CA266DC-042C-4F18-957D-2371465D0EC1}" srcOrd="0" destOrd="0" presId="urn:microsoft.com/office/officeart/2005/8/layout/cycle5"/>
    <dgm:cxn modelId="{37EC1BD0-4C46-49ED-B28F-6884C097B1A0}" type="presOf" srcId="{D2E1A89D-7F13-48C1-ADD1-15D574331230}" destId="{2A13B339-1DED-4F2A-90D7-C51F4601A38E}" srcOrd="0" destOrd="0" presId="urn:microsoft.com/office/officeart/2005/8/layout/cycle5"/>
    <dgm:cxn modelId="{1FD553B6-0580-47AA-891F-B67516E217C2}" srcId="{0FD6C817-EF29-4FA5-ADAD-0BD9566DB2D3}" destId="{13CC03E7-3EA6-4E0E-9080-1FAF529DF8CF}" srcOrd="0" destOrd="0" parTransId="{553568DB-82B7-4B9A-A743-86605ADB938C}" sibTransId="{38249516-85B8-40C5-8B64-DE131C0EECD1}"/>
    <dgm:cxn modelId="{231BAD64-1C40-4A51-A8E3-CDAD57AF7006}" type="presOf" srcId="{5CA14B2D-8772-4DC6-B731-72D51ED81FA0}" destId="{811ECF6D-4F8D-4373-AEA2-E73402B725CD}" srcOrd="0" destOrd="0" presId="urn:microsoft.com/office/officeart/2005/8/layout/cycle5"/>
    <dgm:cxn modelId="{B34529D4-677A-41CE-B76F-5EA6F45FE50D}" srcId="{0FD6C817-EF29-4FA5-ADAD-0BD9566DB2D3}" destId="{E2D059DE-F448-436B-85C0-27117591A2DC}" srcOrd="2" destOrd="0" parTransId="{011C5CFC-E05B-4D62-8A12-AE42B1CBED0B}" sibTransId="{0B771520-8B77-4103-A78B-5F036F3D0E72}"/>
    <dgm:cxn modelId="{A7BF5AED-A923-41A0-8E73-9D722D392546}" srcId="{0FD6C817-EF29-4FA5-ADAD-0BD9566DB2D3}" destId="{D2E1A89D-7F13-48C1-ADD1-15D574331230}" srcOrd="3" destOrd="0" parTransId="{22EDC8B0-C543-4C4A-9C1A-8BA5F1353E3B}" sibTransId="{6F061316-0362-4A99-9A2D-BD823D71A73E}"/>
    <dgm:cxn modelId="{4629912A-5716-46BA-B902-0563B2FDB72E}" type="presOf" srcId="{E2D059DE-F448-436B-85C0-27117591A2DC}" destId="{027F8E38-CF81-4023-84C7-70998072C0B8}" srcOrd="0" destOrd="0" presId="urn:microsoft.com/office/officeart/2005/8/layout/cycle5"/>
    <dgm:cxn modelId="{978E2E58-FF4C-47F8-A4BE-98EAA2C25E68}" type="presParOf" srcId="{9B40B610-279A-4D85-A6CB-2378B2CE844E}" destId="{FABDE289-3A31-40EE-95FE-EAE5995321BD}" srcOrd="0" destOrd="0" presId="urn:microsoft.com/office/officeart/2005/8/layout/cycle5"/>
    <dgm:cxn modelId="{2397BAF9-CFA9-4388-9C13-F1CE1C9DB0EA}" type="presParOf" srcId="{9B40B610-279A-4D85-A6CB-2378B2CE844E}" destId="{51C0E283-17C1-4BF9-9484-DDAE508C1C38}" srcOrd="1" destOrd="0" presId="urn:microsoft.com/office/officeart/2005/8/layout/cycle5"/>
    <dgm:cxn modelId="{09D63B64-3539-4BDD-83A7-742043BB1FFA}" type="presParOf" srcId="{9B40B610-279A-4D85-A6CB-2378B2CE844E}" destId="{973433A8-EFBC-47FD-96A1-B97F2185B3F4}" srcOrd="2" destOrd="0" presId="urn:microsoft.com/office/officeart/2005/8/layout/cycle5"/>
    <dgm:cxn modelId="{ED3E327B-99A3-4A21-AB6B-FCA2052C8D19}" type="presParOf" srcId="{9B40B610-279A-4D85-A6CB-2378B2CE844E}" destId="{811ECF6D-4F8D-4373-AEA2-E73402B725CD}" srcOrd="3" destOrd="0" presId="urn:microsoft.com/office/officeart/2005/8/layout/cycle5"/>
    <dgm:cxn modelId="{6352FF93-C026-4B15-8AF3-F0FC8FCE6EC5}" type="presParOf" srcId="{9B40B610-279A-4D85-A6CB-2378B2CE844E}" destId="{A484E816-2179-4DF4-9001-6E81A2648F6B}" srcOrd="4" destOrd="0" presId="urn:microsoft.com/office/officeart/2005/8/layout/cycle5"/>
    <dgm:cxn modelId="{E24FE2D5-C7AE-4B3C-9EF6-341D5BBD08BF}" type="presParOf" srcId="{9B40B610-279A-4D85-A6CB-2378B2CE844E}" destId="{B2768D70-27BC-4D44-9138-B6B073D650DE}" srcOrd="5" destOrd="0" presId="urn:microsoft.com/office/officeart/2005/8/layout/cycle5"/>
    <dgm:cxn modelId="{28324B93-A520-4502-A530-E91F446632BB}" type="presParOf" srcId="{9B40B610-279A-4D85-A6CB-2378B2CE844E}" destId="{027F8E38-CF81-4023-84C7-70998072C0B8}" srcOrd="6" destOrd="0" presId="urn:microsoft.com/office/officeart/2005/8/layout/cycle5"/>
    <dgm:cxn modelId="{CBBC57E8-7D95-467F-BA24-1F05CA52C867}" type="presParOf" srcId="{9B40B610-279A-4D85-A6CB-2378B2CE844E}" destId="{4B202CF7-D455-4FA5-B2EF-B76F71402803}" srcOrd="7" destOrd="0" presId="urn:microsoft.com/office/officeart/2005/8/layout/cycle5"/>
    <dgm:cxn modelId="{16D28ED7-01D9-4D0D-936B-44DDD0572AD2}" type="presParOf" srcId="{9B40B610-279A-4D85-A6CB-2378B2CE844E}" destId="{1CA266DC-042C-4F18-957D-2371465D0EC1}" srcOrd="8" destOrd="0" presId="urn:microsoft.com/office/officeart/2005/8/layout/cycle5"/>
    <dgm:cxn modelId="{B9372C75-2B65-43E3-88CD-3AE3C4BF53AD}" type="presParOf" srcId="{9B40B610-279A-4D85-A6CB-2378B2CE844E}" destId="{2A13B339-1DED-4F2A-90D7-C51F4601A38E}" srcOrd="9" destOrd="0" presId="urn:microsoft.com/office/officeart/2005/8/layout/cycle5"/>
    <dgm:cxn modelId="{79569BE3-6AB2-4A21-BB44-595F69B08304}" type="presParOf" srcId="{9B40B610-279A-4D85-A6CB-2378B2CE844E}" destId="{5CED9788-8424-4DC7-BD05-8F5CBB2FAD5F}" srcOrd="10" destOrd="0" presId="urn:microsoft.com/office/officeart/2005/8/layout/cycle5"/>
    <dgm:cxn modelId="{F63CDD70-CA23-49AE-967F-7C10D92B8F5F}" type="presParOf" srcId="{9B40B610-279A-4D85-A6CB-2378B2CE844E}" destId="{D29D9BC6-F5F6-4897-91C3-AF84DD9EC99A}" srcOrd="11" destOrd="0" presId="urn:microsoft.com/office/officeart/2005/8/layout/cycle5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>
    <a:ln w="19050">
      <a:solidFill>
        <a:schemeClr val="tx1">
          <a:lumMod val="65000"/>
          <a:lumOff val="35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968E-C318-4BCF-B281-91A6FCA822FF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5E40-0823-45D9-9766-0FEA87F0E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7F720-97FE-470F-80B9-03E763D234E6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F0E70-0BCB-4B14-83A4-311C6EEBD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EBF3-08CD-454D-93CD-684E9C28F5A3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7F5F6-18C6-48A8-A8B7-0D31F0B6F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1A3C-F557-47B1-8F77-6C8BA5DBE1B0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42C5-EB66-4707-BE05-269391373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4AC0-84F4-46E7-8B1D-D79D3CEB8C95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E8B9F-71F8-4A27-9C1C-5F91152B9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0654-09BE-41CA-8C9E-A1F4C2001854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E605-9925-4422-B3E5-3758FBEA7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F9B51-F6DD-482D-8204-7A118F8E73C9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6145-0822-4373-8AB0-387526252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6C43-554F-425E-B59F-199C415063BA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797FE-33FC-4846-BD2E-0712C301E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5F747-D2B8-4CD1-88F3-BB15C0629009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DD5E-8D98-450D-B103-F39D1109F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23C8E-8922-4FD1-AF0B-B98AAF3E117A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80D47-4212-4474-9008-77A1629A5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825E-76F0-4FDE-94A9-3C95F15403AD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D99C-DBC8-415F-8558-94349CA12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1834B6-255A-4F12-9153-1FC27728574F}" type="datetimeFigureOut">
              <a:rPr lang="ru-RU"/>
              <a:pPr>
                <a:defRPr/>
              </a:pPr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E13D3E-02B4-4801-BE3A-58CE3A5BC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000240"/>
            <a:ext cx="5643602" cy="72943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000" b="1" dirty="0" smtClean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Раздел образовательной Программы </a:t>
            </a:r>
          </a:p>
          <a:p>
            <a:pPr algn="ctr"/>
            <a:endParaRPr lang="ru-RU" sz="2000" b="1" dirty="0" smtClean="0">
              <a:ln w="9525" cmpd="sng">
                <a:solidFill>
                  <a:srgbClr val="002060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«Содержание коррекционной работы или инклюзивного образования»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Подготовила:</a:t>
            </a:r>
          </a:p>
          <a:p>
            <a:pPr algn="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Ст.воспитатель </a:t>
            </a:r>
          </a:p>
          <a:p>
            <a:pPr algn="r"/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Доу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детский сад № 4</a:t>
            </a:r>
          </a:p>
          <a:p>
            <a:pPr algn="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С.в.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Муллаярова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14379"/>
          </a:xfrm>
        </p:spPr>
        <p:txBody>
          <a:bodyPr/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Основные направления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коррекционно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развивающей работы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7858180" cy="4572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571612"/>
            <a:ext cx="1980000" cy="1260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Развитие общения с окружающими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7554" y="1571612"/>
            <a:ext cx="1980000" cy="150019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Коррекционно</a:t>
            </a:r>
            <a:r>
              <a:rPr lang="ru-RU" b="1" dirty="0" smtClean="0">
                <a:solidFill>
                  <a:srgbClr val="FF0000"/>
                </a:solidFill>
              </a:rPr>
              <a:t> – развивающая работа с детьми с ОВЗ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1571612"/>
            <a:ext cx="1980000" cy="1260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Развитие </a:t>
            </a:r>
            <a:r>
              <a:rPr lang="ru-RU" sz="1400" b="1" dirty="0" err="1" smtClean="0">
                <a:solidFill>
                  <a:schemeClr val="tx1"/>
                </a:solidFill>
              </a:rPr>
              <a:t>когнетивной</a:t>
            </a:r>
            <a:r>
              <a:rPr lang="ru-RU" sz="1400" b="1" dirty="0" smtClean="0">
                <a:solidFill>
                  <a:schemeClr val="tx1"/>
                </a:solidFill>
              </a:rPr>
              <a:t> сферы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3143248"/>
            <a:ext cx="1980000" cy="1260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Развитие мелкой моторики рук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3643314"/>
            <a:ext cx="2286016" cy="221457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Формирование</a:t>
            </a:r>
            <a:r>
              <a:rPr lang="ru-RU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первичных умений и навыков разных видов деятельности: общение, игра, самообслуживание и др.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Адаптация в социуме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15074" y="4786322"/>
            <a:ext cx="1980000" cy="1260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Формирование готовности к обучению в школе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15074" y="3071810"/>
            <a:ext cx="1980000" cy="1260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Развитие сенсорных функций, формирование пространственных и временных представлений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4643446"/>
            <a:ext cx="1980000" cy="1260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Коррекция нарушений эмоциональной сферы 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endCxn id="7" idx="1"/>
          </p:cNvCxnSpPr>
          <p:nvPr/>
        </p:nvCxnSpPr>
        <p:spPr>
          <a:xfrm flipV="1">
            <a:off x="5357818" y="2201612"/>
            <a:ext cx="857256" cy="129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7001686" y="4571214"/>
            <a:ext cx="42862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9" idx="2"/>
            <a:endCxn id="13" idx="0"/>
          </p:cNvCxnSpPr>
          <p:nvPr/>
        </p:nvCxnSpPr>
        <p:spPr>
          <a:xfrm rot="5400000">
            <a:off x="1369935" y="4523347"/>
            <a:ext cx="24019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7" idx="2"/>
            <a:endCxn id="12" idx="0"/>
          </p:cNvCxnSpPr>
          <p:nvPr/>
        </p:nvCxnSpPr>
        <p:spPr>
          <a:xfrm rot="5400000">
            <a:off x="7084975" y="2951711"/>
            <a:ext cx="24019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363761" y="2993901"/>
            <a:ext cx="272810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500298" y="2214554"/>
            <a:ext cx="857256" cy="129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4007761" y="3364033"/>
            <a:ext cx="557768" cy="7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14379"/>
          </a:xfrm>
        </p:spPr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Оздоровительно- профилактический модуль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58180" cy="464347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Создать условия для охранения и укрепления здоровья детей с ОВЗ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Обеспечить </a:t>
            </a:r>
            <a:r>
              <a:rPr lang="ru-RU" sz="2800" b="1" dirty="0" err="1" smtClean="0">
                <a:solidFill>
                  <a:schemeClr val="tx1"/>
                </a:solidFill>
              </a:rPr>
              <a:t>медико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–педагогическое </a:t>
            </a:r>
            <a:r>
              <a:rPr lang="ru-RU" sz="2800" b="1" smtClean="0">
                <a:solidFill>
                  <a:schemeClr val="tx1"/>
                </a:solidFill>
              </a:rPr>
              <a:t>сопровождение </a:t>
            </a:r>
            <a:r>
              <a:rPr lang="ru-RU" sz="2800" b="1" smtClean="0">
                <a:solidFill>
                  <a:schemeClr val="tx1"/>
                </a:solidFill>
              </a:rPr>
              <a:t> детей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14379"/>
          </a:xfrm>
        </p:spPr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Социально- педагогический модуль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7715304" cy="478634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Повысить профессиональную компетентность педагогов и специалистов через их взаимодействие в образовательном пространстве </a:t>
            </a:r>
          </a:p>
          <a:p>
            <a:pPr>
              <a:buFont typeface="Wingdings" pitchFamily="2" charset="2"/>
              <a:buChar char="v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Совершенствовать взаимодействие с семьей ребенка с ОВЗ и социальными партнерами 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500065"/>
          </a:xfrm>
        </p:spPr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коррекционной работы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643866" cy="4786346"/>
          </a:xfrm>
        </p:spPr>
        <p:txBody>
          <a:bodyPr/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Динамика развития детей отслеживается по мере реализации индивидуального образовательного маршрута, успешное продвижение по которому свидетельствует о снижении количества трудностей при освоении программы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642941"/>
          </a:xfrm>
        </p:spPr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Описание специальных условий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843738" cy="464347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Кадровое обеспечение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Материально- техническое обеспечение</a:t>
            </a:r>
          </a:p>
          <a:p>
            <a:pPr>
              <a:buFont typeface="Wingdings" pitchFamily="2" charset="2"/>
              <a:buChar char="v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Информационное обеспечение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Функциональное использование помещений ДОУ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14379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Нормативно- правовая база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429552" cy="4786346"/>
          </a:xfrm>
        </p:spPr>
        <p:txBody>
          <a:bodyPr/>
          <a:lstStyle/>
          <a:p>
            <a:pPr lvl="0" algn="l"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</a:rPr>
              <a:t> Федеральный закон «Об образовании» от 29.12.2014 г. № 273</a:t>
            </a:r>
          </a:p>
          <a:p>
            <a:pPr lvl="0" algn="l"/>
            <a:endParaRPr lang="ru-RU" sz="14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</a:rPr>
              <a:t>Приказ Министерства образования и науки Российской Федерации от 17.10.2013 года № 1155 «Об утверждении федерального государственного образовательного стандарта дошкольного образования»</a:t>
            </a:r>
          </a:p>
          <a:p>
            <a:pPr lvl="0" algn="l"/>
            <a:endParaRPr lang="ru-RU" sz="14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</a:rPr>
              <a:t>Приказ Министерства образования и науки Российской Федерации от 30.08.2013 года № 1014 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</a:r>
          </a:p>
          <a:p>
            <a:pPr lvl="0" algn="l"/>
            <a:endParaRPr lang="ru-RU" sz="14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</a:rPr>
              <a:t>Письмо Министерства образования и науки РФ от 07.07.2013 № Ир-252/07 «О коррекционном и инклюзивном образовании детей»</a:t>
            </a:r>
          </a:p>
          <a:p>
            <a:pPr lvl="0" algn="l">
              <a:buFont typeface="Wingdings" pitchFamily="2" charset="2"/>
              <a:buChar char="v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</a:rPr>
              <a:t>Письмо Министерства образования и науки РФ от 18 апреля 2008 г. N АФ-150/06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"О создании условий для получения образования детьми с ограниченными возможностями здоровья и детьми-инвалидами«</a:t>
            </a:r>
          </a:p>
          <a:p>
            <a:pPr lvl="0" algn="l"/>
            <a:endParaRPr lang="ru-RU" sz="14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1"/>
                </a:solidFill>
              </a:rPr>
              <a:t> Приказ Министерства образования и науки РФ от 20.09.2013 № 1082 «Об   утверждении Положения о </a:t>
            </a:r>
            <a:r>
              <a:rPr lang="ru-RU" sz="1400" b="1" dirty="0" err="1" smtClean="0">
                <a:solidFill>
                  <a:schemeClr val="tx1"/>
                </a:solidFill>
              </a:rPr>
              <a:t>психолого</a:t>
            </a:r>
            <a:r>
              <a:rPr lang="ru-RU" sz="1400" b="1" dirty="0" smtClean="0">
                <a:solidFill>
                  <a:schemeClr val="tx1"/>
                </a:solidFill>
              </a:rPr>
              <a:t>- </a:t>
            </a:r>
            <a:r>
              <a:rPr lang="ru-RU" sz="1400" b="1" dirty="0" err="1" smtClean="0">
                <a:solidFill>
                  <a:schemeClr val="tx1"/>
                </a:solidFill>
              </a:rPr>
              <a:t>медико</a:t>
            </a:r>
            <a:r>
              <a:rPr lang="ru-RU" sz="1400" b="1" dirty="0" smtClean="0">
                <a:solidFill>
                  <a:schemeClr val="tx1"/>
                </a:solidFill>
              </a:rPr>
              <a:t>- педагогической комиссии»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000131"/>
          </a:xfrm>
        </p:spPr>
        <p:txBody>
          <a:bodyPr/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Причины создания специальной модели коррекционной работы с детьми с ОВЗ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4429156"/>
          </a:xfrm>
        </p:spPr>
        <p:txBody>
          <a:bodyPr/>
          <a:lstStyle/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Поиск оптимальных подходов к организации эффективной коррекционной, воспитательной и образовательной помощи детям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Необходимость совершенствования методов психологической и </a:t>
            </a:r>
            <a:r>
              <a:rPr lang="ru-RU" sz="2000" b="1" dirty="0" err="1" smtClean="0">
                <a:solidFill>
                  <a:schemeClr val="tx1"/>
                </a:solidFill>
              </a:rPr>
              <a:t>коррекционно</a:t>
            </a:r>
            <a:r>
              <a:rPr lang="ru-RU" sz="2000" b="1" dirty="0" smtClean="0">
                <a:solidFill>
                  <a:schemeClr val="tx1"/>
                </a:solidFill>
              </a:rPr>
              <a:t> – педагогической работы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Недостаток в специальных знаниях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Недостаточное  программно – методическое обеспечение образовательного процесса для лиц с ОВЗ</a:t>
            </a:r>
          </a:p>
          <a:p>
            <a:pPr algn="l">
              <a:buFont typeface="Wingdings" pitchFamily="2" charset="2"/>
              <a:buChar char="v"/>
            </a:pP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57232"/>
            <a:ext cx="6400800" cy="478156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785794"/>
          <a:ext cx="821537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50006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раздела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1571612"/>
          <a:ext cx="7310446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642941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Пояснительная записка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00174"/>
            <a:ext cx="6400800" cy="413862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Цели и задачи деятельности ДОУ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Нормативно- правовые документы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Принципы и походы к формированию Программы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Характеристика контингента воспитанников с ОВЗ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Особенности образовательного процесса в группах комбинированной направленности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Ожидаемые планируемые результаты  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500065"/>
          </a:xfrm>
        </p:spPr>
        <p:txBody>
          <a:bodyPr/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Содержание коррекционной работы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397000"/>
          <a:ext cx="792961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571503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Диагностический модуль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428736"/>
            <a:ext cx="7072362" cy="478634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Задачи: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Выявить и классифицировать типичные трудности, возникающие у ребенка при освоении программы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1"/>
                </a:solidFill>
              </a:rPr>
              <a:t>Определить причины трудностей, возникающих у ребенка при освоении Программы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642941"/>
          </a:xfrm>
        </p:spPr>
        <p:txBody>
          <a:bodyPr/>
          <a:lstStyle/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Коррекционно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развивающий модуль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7786742" cy="485778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Задачи: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Определить необходимые условия для реализации </a:t>
            </a:r>
            <a:r>
              <a:rPr lang="ru-RU" sz="2000" b="1" dirty="0" err="1" smtClean="0">
                <a:solidFill>
                  <a:schemeClr val="tx1"/>
                </a:solidFill>
              </a:rPr>
              <a:t>коррекционно</a:t>
            </a:r>
            <a:r>
              <a:rPr lang="ru-RU" sz="2000" b="1" dirty="0" smtClean="0">
                <a:solidFill>
                  <a:schemeClr val="tx1"/>
                </a:solidFill>
              </a:rPr>
              <a:t>- развивающей работы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Оптимизировать </a:t>
            </a:r>
            <a:r>
              <a:rPr lang="ru-RU" sz="2000" b="1" dirty="0" err="1" smtClean="0">
                <a:solidFill>
                  <a:schemeClr val="tx1"/>
                </a:solidFill>
              </a:rPr>
              <a:t>воспитательно</a:t>
            </a:r>
            <a:r>
              <a:rPr lang="ru-RU" sz="2000" b="1" dirty="0" smtClean="0">
                <a:solidFill>
                  <a:schemeClr val="tx1"/>
                </a:solidFill>
              </a:rPr>
              <a:t>- образовательный процесс за счет проектирования и внедрения специфических форм работы и видов детской деятельности с учетом вида нарушения ребенка с ОВЗ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Определить содержание </a:t>
            </a:r>
            <a:r>
              <a:rPr lang="ru-RU" sz="2000" b="1" dirty="0" err="1" smtClean="0">
                <a:solidFill>
                  <a:schemeClr val="tx1"/>
                </a:solidFill>
              </a:rPr>
              <a:t>психолого</a:t>
            </a:r>
            <a:r>
              <a:rPr lang="ru-RU" sz="2000" b="1" dirty="0" smtClean="0">
                <a:solidFill>
                  <a:schemeClr val="tx1"/>
                </a:solidFill>
              </a:rPr>
              <a:t>- педагогической работы по освоению Программы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</a:rPr>
              <a:t>Разработать индивидуальный образовательный маршрут сопровождения ребенка необходимыми специалистами при освоении Программы  </a:t>
            </a:r>
          </a:p>
          <a:p>
            <a:pPr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495</Words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Нормативно- правовая база </vt:lpstr>
      <vt:lpstr>Причины создания специальной модели коррекционной работы с детьми с ОВЗ</vt:lpstr>
      <vt:lpstr>Слайд 4</vt:lpstr>
      <vt:lpstr>Структура раздела </vt:lpstr>
      <vt:lpstr>Пояснительная записка </vt:lpstr>
      <vt:lpstr>Содержание коррекционной работы </vt:lpstr>
      <vt:lpstr>Диагностический модуль </vt:lpstr>
      <vt:lpstr>Коррекционно – развивающий модуль </vt:lpstr>
      <vt:lpstr>Основные направления коррекционно- развивающей работы </vt:lpstr>
      <vt:lpstr>Оздоровительно- профилактический модуль </vt:lpstr>
      <vt:lpstr>Социально- педагогический модуль </vt:lpstr>
      <vt:lpstr>Результаты коррекционной работы </vt:lpstr>
      <vt:lpstr>Описание специальных условий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2014-08-31T02:46:47Z</dcterms:modified>
</cp:coreProperties>
</file>