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8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52933-5D08-4D76-B9F6-26A2E25965FB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CF914-0FE7-4460-BDE1-533793C758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52933-5D08-4D76-B9F6-26A2E25965FB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CF914-0FE7-4460-BDE1-533793C75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52933-5D08-4D76-B9F6-26A2E25965FB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CF914-0FE7-4460-BDE1-533793C75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52933-5D08-4D76-B9F6-26A2E25965FB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CF914-0FE7-4460-BDE1-533793C75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52933-5D08-4D76-B9F6-26A2E25965FB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CF914-0FE7-4460-BDE1-533793C758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52933-5D08-4D76-B9F6-26A2E25965FB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CF914-0FE7-4460-BDE1-533793C75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52933-5D08-4D76-B9F6-26A2E25965FB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CF914-0FE7-4460-BDE1-533793C758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52933-5D08-4D76-B9F6-26A2E25965FB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CF914-0FE7-4460-BDE1-533793C75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52933-5D08-4D76-B9F6-26A2E25965FB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CF914-0FE7-4460-BDE1-533793C75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52933-5D08-4D76-B9F6-26A2E25965FB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CF914-0FE7-4460-BDE1-533793C75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D352933-5D08-4D76-B9F6-26A2E25965FB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CACF914-0FE7-4460-BDE1-533793C75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D352933-5D08-4D76-B9F6-26A2E25965FB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CACF914-0FE7-4460-BDE1-533793C75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s1874.mskobr.ru/obwenie/interaction_with_parents/konkurs_detskogo_risunka_neznajka_i_ego_druz_ya/" TargetMode="External"/><Relationship Id="rId2" Type="http://schemas.openxmlformats.org/officeDocument/2006/relationships/hyperlink" Target="http://www.proshkolu.ru/user/Piven28/file/1225998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 txBox="1">
            <a:spLocks noGrp="1"/>
          </p:cNvSpPr>
          <p:nvPr>
            <p:ph type="body" idx="1"/>
          </p:nvPr>
        </p:nvSpPr>
        <p:spPr>
          <a:xfrm>
            <a:off x="179512" y="5301208"/>
            <a:ext cx="8712968" cy="1333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 презентации:  Игнатова Надежда </a:t>
            </a:r>
            <a:r>
              <a:rPr lang="ru-RU" sz="24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Валерьевна</a:t>
            </a:r>
          </a:p>
          <a:p>
            <a:pPr algn="ctr"/>
            <a:r>
              <a:rPr lang="ru-RU" sz="24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начальных классов ГБОУ СОШ №188  </a:t>
            </a:r>
          </a:p>
          <a:p>
            <a:pPr algn="ctr"/>
            <a:r>
              <a:rPr lang="ru-RU" sz="24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г.Санкт-Петербурга</a:t>
            </a:r>
            <a:endParaRPr lang="ru-RU" sz="2400" b="1" i="1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984963" y="1772816"/>
            <a:ext cx="111139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cap="all" spc="0" dirty="0" smtClean="0">
                <a:ln w="0"/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 </a:t>
            </a:r>
            <a:endParaRPr lang="ru-RU" sz="5400" b="1" i="1" cap="all" spc="0" dirty="0">
              <a:ln w="0"/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 cap="all" spc="0" dirty="0" smtClean="0">
                <a:ln w="0"/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кроссворд</a:t>
            </a:r>
            <a:br>
              <a:rPr lang="ru-RU" sz="4000" b="1" i="1" cap="all" spc="0" dirty="0" smtClean="0">
                <a:ln w="0"/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</a:b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2204864"/>
            <a:ext cx="781553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C000"/>
                </a:solidFill>
              </a:rPr>
              <a:t>Произведения</a:t>
            </a:r>
          </a:p>
          <a:p>
            <a:pPr algn="ctr"/>
            <a:r>
              <a:rPr lang="ru-RU" sz="4400" b="1" i="1" dirty="0" smtClean="0">
                <a:solidFill>
                  <a:srgbClr val="FFC000"/>
                </a:solidFill>
              </a:rPr>
              <a:t> Николая Николаевича Носова</a:t>
            </a:r>
            <a:endParaRPr lang="ru-RU" sz="44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504380" cy="311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438"/>
                <a:gridCol w="650438"/>
                <a:gridCol w="650438"/>
                <a:gridCol w="664638"/>
                <a:gridCol w="636238"/>
                <a:gridCol w="650438"/>
                <a:gridCol w="650438"/>
                <a:gridCol w="650438"/>
                <a:gridCol w="650438"/>
                <a:gridCol w="650438"/>
              </a:tblGrid>
              <a:tr h="6224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24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24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242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24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156176" y="1916832"/>
            <a:ext cx="5040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ц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04248" y="1916832"/>
            <a:ext cx="5040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ы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56176" y="1340768"/>
            <a:ext cx="5040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а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508104" y="1340768"/>
            <a:ext cx="5040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к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860032" y="1340768"/>
            <a:ext cx="5040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й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11960" y="1340768"/>
            <a:ext cx="5040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а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63888" y="1340768"/>
            <a:ext cx="5040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н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915816" y="1340768"/>
            <a:ext cx="5040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з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267744" y="1340768"/>
            <a:ext cx="5040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е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619672" y="1124744"/>
            <a:ext cx="50405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н</a:t>
            </a:r>
            <a:endParaRPr lang="ru-RU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563888" y="2564904"/>
            <a:ext cx="5040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с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915816" y="2564904"/>
            <a:ext cx="5040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р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267744" y="2564904"/>
            <a:ext cx="5040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а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619672" y="2348880"/>
            <a:ext cx="50405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м</a:t>
            </a:r>
            <a:endParaRPr lang="ru-RU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563888" y="1916832"/>
            <a:ext cx="5040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о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211960" y="1916832"/>
            <a:ext cx="5040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г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860032" y="1916832"/>
            <a:ext cx="5040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у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580112" y="1916832"/>
            <a:ext cx="5040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р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860032" y="3789040"/>
            <a:ext cx="5040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р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211960" y="3789040"/>
            <a:ext cx="5040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а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563888" y="3789040"/>
            <a:ext cx="5040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в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156176" y="3212976"/>
            <a:ext cx="5040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а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508104" y="3212976"/>
            <a:ext cx="5040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в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860032" y="3212976"/>
            <a:ext cx="5040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о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211960" y="3212976"/>
            <a:ext cx="5040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л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563888" y="3212976"/>
            <a:ext cx="5040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о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915816" y="3212976"/>
            <a:ext cx="5040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г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452320" y="3789040"/>
            <a:ext cx="5040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е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804248" y="3789040"/>
            <a:ext cx="5040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ь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156176" y="3789040"/>
            <a:ext cx="5040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н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508104" y="3789040"/>
            <a:ext cx="5040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е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563888" y="1196752"/>
            <a:ext cx="50405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н</a:t>
            </a:r>
            <a:endParaRPr lang="ru-RU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403648" y="5373216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Коротышка, который ничего не знает.</a:t>
            </a:r>
            <a:endParaRPr lang="ru-RU" sz="2800" b="1" i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619672" y="5229200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 овощи воровали мальчики в огороде ? </a:t>
            </a:r>
            <a:endParaRPr lang="ru-RU" sz="2800" b="1" i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2" name="Picture 4" descr="C:\Users\Nadin\Pictures\720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293096"/>
            <a:ext cx="1203325" cy="2133600"/>
          </a:xfrm>
          <a:prstGeom prst="rect">
            <a:avLst/>
          </a:prstGeom>
          <a:noFill/>
        </p:spPr>
      </p:pic>
      <p:sp>
        <p:nvSpPr>
          <p:cNvPr id="55" name="TextBox 54"/>
          <p:cNvSpPr txBox="1"/>
          <p:nvPr/>
        </p:nvSpPr>
        <p:spPr>
          <a:xfrm>
            <a:off x="1475656" y="5589240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Куда полетел фантазёр Вася?</a:t>
            </a:r>
            <a:endParaRPr lang="ru-RU" sz="2800" b="1" i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475656" y="5661248"/>
            <a:ext cx="7217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оторвала акула Мишке?</a:t>
            </a:r>
            <a:endParaRPr lang="ru-RU" sz="2800" b="1" i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691680" y="5589240"/>
            <a:ext cx="7081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 намазал губы Игорь  сестрёнке Юле?</a:t>
            </a:r>
            <a:endParaRPr lang="ru-RU" sz="2800" b="1" i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7" grpId="0"/>
      <p:bldP spid="18" grpId="0"/>
      <p:bldP spid="19" grpId="0"/>
      <p:bldP spid="19" grpId="1"/>
      <p:bldP spid="20" grpId="0"/>
      <p:bldP spid="21" grpId="0"/>
      <p:bldP spid="22" grpId="0"/>
      <p:bldP spid="23" grpId="0"/>
      <p:bldP spid="24" grpId="0"/>
      <p:bldP spid="25" grpId="0"/>
      <p:bldP spid="25" grpId="1"/>
      <p:bldP spid="26" grpId="0"/>
      <p:bldP spid="27" grpId="0"/>
      <p:bldP spid="28" grpId="0"/>
      <p:bldP spid="29" grpId="0"/>
      <p:bldP spid="29" grpId="1"/>
      <p:bldP spid="30" grpId="0"/>
      <p:bldP spid="31" grpId="0"/>
      <p:bldP spid="32" grpId="0"/>
      <p:bldP spid="33" grpId="0"/>
      <p:bldP spid="34" grpId="0"/>
      <p:bldP spid="35" grpId="0"/>
      <p:bldP spid="35" grpId="1"/>
      <p:bldP spid="36" grpId="0"/>
      <p:bldP spid="37" grpId="0"/>
      <p:bldP spid="38" grpId="0"/>
      <p:bldP spid="39" grpId="0"/>
      <p:bldP spid="40" grpId="0"/>
      <p:bldP spid="40" grpId="1"/>
      <p:bldP spid="41" grpId="0"/>
      <p:bldP spid="42" grpId="0"/>
      <p:bldP spid="43" grpId="0"/>
      <p:bldP spid="44" grpId="0"/>
      <p:bldP spid="45" grpId="0"/>
      <p:bldP spid="46" grpId="0"/>
      <p:bldP spid="46" grpId="1"/>
      <p:bldP spid="46" grpId="2"/>
      <p:bldP spid="47" grpId="0"/>
      <p:bldP spid="47" grpId="1"/>
      <p:bldP spid="50" grpId="0"/>
      <p:bldP spid="50" grpId="1"/>
      <p:bldP spid="55" grpId="0"/>
      <p:bldP spid="55" grpId="1"/>
      <p:bldP spid="56" grpId="0"/>
      <p:bldP spid="56" grpId="1"/>
      <p:bldP spid="57" grpId="0"/>
      <p:bldP spid="5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adin\Pictures\pisateli_20_1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692696"/>
            <a:ext cx="4009628" cy="50320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Ресурсы</a:t>
            </a:r>
            <a:endParaRPr lang="ru-RU" b="1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http://www.proshkolu.ru/user/Piven28/file/1225998</a:t>
            </a:r>
            <a:r>
              <a:rPr lang="en-US" sz="1800" dirty="0" smtClean="0">
                <a:solidFill>
                  <a:srgbClr val="FF0000"/>
                </a:solidFill>
                <a:hlinkClick r:id="rId2"/>
              </a:rPr>
              <a:t>/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smtClean="0">
                <a:solidFill>
                  <a:srgbClr val="FFFF00"/>
                </a:solidFill>
              </a:rPr>
              <a:t>портрет Н.Н.Носова</a:t>
            </a:r>
          </a:p>
          <a:p>
            <a:r>
              <a:rPr lang="en-US" sz="1800" dirty="0" smtClean="0">
                <a:solidFill>
                  <a:srgbClr val="FFFF00"/>
                </a:solidFill>
                <a:hlinkClick r:id="rId3"/>
              </a:rPr>
              <a:t>http://ds1874.mskobr.ru/obwenie/interaction_with_parents/konkurs_detskogo_risunka_neznajka_i_ego_druz_ya/</a:t>
            </a:r>
            <a:r>
              <a:rPr lang="ru-RU" sz="1800" dirty="0" smtClean="0">
                <a:solidFill>
                  <a:srgbClr val="FFFF00"/>
                </a:solidFill>
              </a:rPr>
              <a:t>  Незнайка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178</TotalTime>
  <Words>96</Words>
  <Application>Microsoft Office PowerPoint</Application>
  <PresentationFormat>Экран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Метро</vt:lpstr>
      <vt:lpstr>кроссворд </vt:lpstr>
      <vt:lpstr>Слайд 2</vt:lpstr>
      <vt:lpstr>Слайд 3</vt:lpstr>
      <vt:lpstr>Ресурсы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Nadin</dc:creator>
  <cp:lastModifiedBy>Nadin</cp:lastModifiedBy>
  <cp:revision>35</cp:revision>
  <dcterms:created xsi:type="dcterms:W3CDTF">2013-12-13T07:24:50Z</dcterms:created>
  <dcterms:modified xsi:type="dcterms:W3CDTF">2014-08-22T07:31:47Z</dcterms:modified>
</cp:coreProperties>
</file>