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F5A5-6B7C-4EFD-BE91-8641E4ED56F7}" type="datetimeFigureOut">
              <a:rPr lang="ru-RU" smtClean="0"/>
              <a:t>02.09.2014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2FBE1-3736-4C88-9BCC-575E5326C6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&quot;Букварь&quot; Л.Е. Журова, О.А. Евдокимова &quot;Пропись&quot; Безруких М - Презентация 8771/4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43032"/>
            <a:ext cx="9144000" cy="764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сайт малой академии наук - веб-квест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оходим, пишем, не стесняемся - Страница 150 - Форум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442915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719392" y="285728"/>
            <a:ext cx="442460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ЗНАКИ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ПРЕПИНАНИЯ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Microsoft Clipart Question Mark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2000240"/>
            <a:ext cx="14287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Best Person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36" y="3214687"/>
            <a:ext cx="150017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Emergency Магазин приложений+игр для Windows Phone (Россия)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4786322"/>
            <a:ext cx="164305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43306" y="1428736"/>
            <a:ext cx="500066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Добрый </a:t>
            </a:r>
            <a:r>
              <a:rPr lang="ru-RU" b="1" dirty="0"/>
              <a:t>доктор Айболит!</a:t>
            </a:r>
            <a:br>
              <a:rPr lang="ru-RU" b="1" dirty="0"/>
            </a:br>
            <a:r>
              <a:rPr lang="ru-RU" b="1" dirty="0"/>
              <a:t>Он под деревом сидит.</a:t>
            </a:r>
            <a:br>
              <a:rPr lang="ru-RU" b="1" dirty="0"/>
            </a:br>
            <a:r>
              <a:rPr lang="ru-RU" b="1" dirty="0"/>
              <a:t>Приходи к нему лечиться</a:t>
            </a:r>
            <a:br>
              <a:rPr lang="ru-RU" b="1" dirty="0"/>
            </a:br>
            <a:r>
              <a:rPr lang="ru-RU" b="1" dirty="0"/>
              <a:t>И корова, и волчица,</a:t>
            </a:r>
            <a:br>
              <a:rPr lang="ru-RU" b="1" dirty="0"/>
            </a:br>
            <a:r>
              <a:rPr lang="ru-RU" b="1" dirty="0"/>
              <a:t>И жучок, и червячок,</a:t>
            </a:r>
            <a:br>
              <a:rPr lang="ru-RU" b="1" dirty="0"/>
            </a:br>
            <a:r>
              <a:rPr lang="ru-RU" b="1" dirty="0"/>
              <a:t>И медведица!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Всех излечит, исцелит</a:t>
            </a:r>
            <a:br>
              <a:rPr lang="ru-RU" b="1" dirty="0"/>
            </a:br>
            <a:r>
              <a:rPr lang="ru-RU" b="1" dirty="0"/>
              <a:t>Добрый доктор Айболит!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85728"/>
            <a:ext cx="4451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Чтение хором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Рисунок 5" descr="К.Чуковский &quot;Айболит&quot; &quot; Baby-best.r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321471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9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5</cp:revision>
  <dcterms:created xsi:type="dcterms:W3CDTF">2014-09-02T12:07:20Z</dcterms:created>
  <dcterms:modified xsi:type="dcterms:W3CDTF">2014-09-02T12:57:25Z</dcterms:modified>
</cp:coreProperties>
</file>