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8" r:id="rId7"/>
    <p:sldId id="263" r:id="rId8"/>
    <p:sldId id="264" r:id="rId9"/>
    <p:sldId id="259" r:id="rId10"/>
    <p:sldId id="265" r:id="rId11"/>
    <p:sldId id="260" r:id="rId12"/>
    <p:sldId id="266" r:id="rId13"/>
    <p:sldId id="261" r:id="rId14"/>
    <p:sldId id="267" r:id="rId15"/>
    <p:sldId id="262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8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3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8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66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0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42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4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5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65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0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8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57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7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06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2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3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82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6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3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34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74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56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7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18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8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47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30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0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2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58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59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99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60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32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26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37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4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72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1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5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50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17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50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84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06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38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06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78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03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98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33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05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31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1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1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4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09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2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2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2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</a:schemeClr>
            </a:gs>
            <a:gs pos="94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</a:schemeClr>
            </a:gs>
            <a:gs pos="94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3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</a:schemeClr>
            </a:gs>
            <a:gs pos="94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2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</a:schemeClr>
            </a:gs>
            <a:gs pos="94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6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60000"/>
              </a:schemeClr>
            </a:gs>
            <a:gs pos="94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EC4391-FE93-4400-97C1-14F525E40C5D}" type="datetimeFigureOut">
              <a:rPr lang="ru-RU" smtClean="0">
                <a:solidFill>
                  <a:srgbClr val="073E87"/>
                </a:solidFill>
              </a:rPr>
              <a:pPr/>
              <a:t>08.09.2014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5A89ED-CA6C-4B0E-8B54-596D6D7987B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4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BB61-79E8-4C44-AAFF-4944B2E3DF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DE0B-67FC-48DC-AFE8-AE0F879E95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7000">
              <a:srgbClr val="FFFF00">
                <a:alpha val="53000"/>
              </a:srgbClr>
            </a:gs>
            <a:gs pos="100000">
              <a:schemeClr val="accent3">
                <a:lumMod val="60000"/>
              </a:schemeClr>
            </a:gs>
            <a:gs pos="86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00" l="2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5552">
            <a:off x="2578363" y="3369587"/>
            <a:ext cx="3641428" cy="36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689" l="0" r="842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0579"/>
            <a:ext cx="5188779" cy="389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2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"/>
          <a:stretch/>
        </p:blipFill>
        <p:spPr>
          <a:xfrm>
            <a:off x="6373927" y="4133316"/>
            <a:ext cx="2517986" cy="2597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23" y="4362004"/>
            <a:ext cx="2123564" cy="2123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50" l="0" r="8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9" r="26544"/>
          <a:stretch/>
        </p:blipFill>
        <p:spPr>
          <a:xfrm>
            <a:off x="178630" y="3712924"/>
            <a:ext cx="2017987" cy="3017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0415" y="495541"/>
            <a:ext cx="626966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Бьют  его  рукой  и палкой,</a:t>
            </a:r>
          </a:p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Никому  его  не  жалко.</a:t>
            </a:r>
          </a:p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 за  что  беднягу  бьют?</a:t>
            </a:r>
          </a:p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 за  то,  что  он  надут!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125507"/>
            <a:ext cx="1583609" cy="1849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" b="99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81" y="4566758"/>
            <a:ext cx="1310243" cy="1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59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FFF00">
                <a:alpha val="33000"/>
                <a:lumMod val="55000"/>
                <a:lumOff val="45000"/>
              </a:srgbClr>
            </a:gs>
            <a:gs pos="96000">
              <a:schemeClr val="accent4">
                <a:lumMod val="60000"/>
                <a:lumOff val="40000"/>
                <a:alpha val="19000"/>
              </a:schemeClr>
            </a:gs>
            <a:gs pos="99000">
              <a:srgbClr val="00B050">
                <a:lumMod val="85000"/>
                <a:lumOff val="15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 rot="16200000">
            <a:off x="2706883" y="955633"/>
            <a:ext cx="3995229" cy="5328593"/>
          </a:xfrm>
          <a:prstGeom prst="homePlate">
            <a:avLst>
              <a:gd name="adj" fmla="val 2996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040202" y="2813573"/>
            <a:ext cx="2891837" cy="2803971"/>
          </a:xfrm>
          <a:prstGeom prst="homePlate">
            <a:avLst>
              <a:gd name="adj" fmla="val 83477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62345" y="4034244"/>
            <a:ext cx="5328594" cy="1605187"/>
          </a:xfrm>
          <a:prstGeom prst="triangle">
            <a:avLst>
              <a:gd name="adj" fmla="val 48521"/>
            </a:avLst>
          </a:prstGeom>
          <a:gradFill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4355975" y="2813572"/>
            <a:ext cx="3012822" cy="2803971"/>
          </a:xfrm>
          <a:prstGeom prst="homePlate">
            <a:avLst>
              <a:gd name="adj" fmla="val 93598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40205" y="2813573"/>
            <a:ext cx="5328594" cy="0"/>
          </a:xfrm>
          <a:prstGeom prst="line">
            <a:avLst/>
          </a:prstGeom>
          <a:ln>
            <a:solidFill>
              <a:srgbClr val="E5F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875225"/>
      </p:ext>
    </p:extLst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FFF00">
                <a:alpha val="33000"/>
                <a:lumMod val="55000"/>
                <a:lumOff val="45000"/>
              </a:srgbClr>
            </a:gs>
            <a:gs pos="96000">
              <a:schemeClr val="accent4">
                <a:lumMod val="60000"/>
                <a:lumOff val="40000"/>
                <a:alpha val="19000"/>
              </a:schemeClr>
            </a:gs>
            <a:gs pos="99000">
              <a:srgbClr val="00B050">
                <a:lumMod val="85000"/>
                <a:lumOff val="15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2040202" y="2813573"/>
            <a:ext cx="2891837" cy="2803971"/>
          </a:xfrm>
          <a:prstGeom prst="homePlate">
            <a:avLst>
              <a:gd name="adj" fmla="val 83477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62345" y="4034244"/>
            <a:ext cx="5328594" cy="1605187"/>
          </a:xfrm>
          <a:prstGeom prst="triangle">
            <a:avLst>
              <a:gd name="adj" fmla="val 48521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4355975" y="2813572"/>
            <a:ext cx="3012822" cy="2803971"/>
          </a:xfrm>
          <a:prstGeom prst="homePlate">
            <a:avLst>
              <a:gd name="adj" fmla="val 93598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40205" y="2813573"/>
            <a:ext cx="5328594" cy="0"/>
          </a:xfrm>
          <a:prstGeom prst="line">
            <a:avLst/>
          </a:prstGeom>
          <a:ln>
            <a:solidFill>
              <a:srgbClr val="E5F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ятиугольник 7"/>
          <p:cNvSpPr/>
          <p:nvPr/>
        </p:nvSpPr>
        <p:spPr>
          <a:xfrm rot="5400000">
            <a:off x="3884829" y="965314"/>
            <a:ext cx="1658329" cy="5303298"/>
          </a:xfrm>
          <a:prstGeom prst="homePlate">
            <a:avLst>
              <a:gd name="adj" fmla="val 80346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53772"/>
      </p:ext>
    </p:extLst>
  </p:cSld>
  <p:clrMapOvr>
    <a:masterClrMapping/>
  </p:clrMapOvr>
  <p:transition advTm="3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FFF00">
                <a:alpha val="33000"/>
                <a:lumMod val="55000"/>
                <a:lumOff val="45000"/>
              </a:srgbClr>
            </a:gs>
            <a:gs pos="96000">
              <a:schemeClr val="accent4">
                <a:lumMod val="60000"/>
                <a:lumOff val="40000"/>
                <a:alpha val="19000"/>
              </a:schemeClr>
            </a:gs>
            <a:gs pos="99000">
              <a:srgbClr val="00B050">
                <a:lumMod val="85000"/>
                <a:lumOff val="15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08920"/>
            <a:ext cx="7488832" cy="18722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11205"/>
              </a:avLst>
            </a:prstTxWarp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</a:rPr>
              <a:t>М</a:t>
            </a:r>
            <a:r>
              <a:rPr lang="ru-RU" sz="5400" b="1" dirty="0" smtClean="0">
                <a:ln w="1905"/>
                <a:gradFill>
                  <a:gsLst>
                    <a:gs pos="0">
                      <a:srgbClr val="05E0DB">
                        <a:shade val="20000"/>
                        <a:satMod val="200000"/>
                      </a:srgbClr>
                    </a:gs>
                    <a:gs pos="78000">
                      <a:srgbClr val="05E0D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5E0D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</a:rPr>
              <a:t>ОЛОДЦЫ !</a:t>
            </a:r>
            <a:endParaRPr lang="ru-RU" sz="5400" b="1" dirty="0">
              <a:ln w="1905"/>
              <a:gradFill>
                <a:gsLst>
                  <a:gs pos="0">
                    <a:srgbClr val="05E0DB">
                      <a:shade val="20000"/>
                      <a:satMod val="200000"/>
                    </a:srgbClr>
                  </a:gs>
                  <a:gs pos="78000">
                    <a:srgbClr val="05E0DB">
                      <a:tint val="90000"/>
                      <a:shade val="89000"/>
                      <a:satMod val="220000"/>
                    </a:srgbClr>
                  </a:gs>
                  <a:gs pos="100000">
                    <a:srgbClr val="05E0D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270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FFF00">
                <a:alpha val="33000"/>
                <a:lumMod val="55000"/>
                <a:lumOff val="45000"/>
              </a:srgbClr>
            </a:gs>
            <a:gs pos="96000">
              <a:schemeClr val="accent4">
                <a:lumMod val="60000"/>
                <a:lumOff val="40000"/>
                <a:alpha val="19000"/>
              </a:schemeClr>
            </a:gs>
            <a:gs pos="99000">
              <a:srgbClr val="00B050">
                <a:lumMod val="85000"/>
                <a:lumOff val="15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 rot="16200000">
            <a:off x="2745461" y="628893"/>
            <a:ext cx="3412680" cy="6624736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9874" y="4471895"/>
            <a:ext cx="2574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73E87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ln w="1905"/>
                <a:solidFill>
                  <a:srgbClr val="073E87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С.Я. Маршак</a:t>
            </a:r>
            <a:endParaRPr lang="ru-RU" sz="2800" b="1" dirty="0">
              <a:ln w="1905"/>
              <a:solidFill>
                <a:srgbClr val="073E87">
                  <a:lumMod val="60000"/>
                  <a:lumOff val="4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0075" y="2738271"/>
            <a:ext cx="281982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КУДА-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4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школу</a:t>
            </a:r>
          </a:p>
          <a:p>
            <a:endParaRPr lang="ru-RU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КОМУ-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ученикам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550863"/>
            <a:ext cx="1353710" cy="1566362"/>
          </a:xfrm>
          <a:prstGeom prst="round2DiagRect">
            <a:avLst>
              <a:gd name="adj1" fmla="val 16667"/>
              <a:gd name="adj2" fmla="val 1787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9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FFF00">
                <a:alpha val="33000"/>
                <a:lumMod val="55000"/>
                <a:lumOff val="45000"/>
              </a:srgbClr>
            </a:gs>
            <a:gs pos="96000">
              <a:schemeClr val="accent4">
                <a:lumMod val="60000"/>
                <a:lumOff val="40000"/>
                <a:alpha val="19000"/>
              </a:schemeClr>
            </a:gs>
            <a:gs pos="99000">
              <a:srgbClr val="00B050">
                <a:lumMod val="85000"/>
                <a:lumOff val="15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 rot="16200000">
            <a:off x="2706883" y="955633"/>
            <a:ext cx="3995229" cy="5328593"/>
          </a:xfrm>
          <a:prstGeom prst="homePlate">
            <a:avLst>
              <a:gd name="adj" fmla="val 2996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40205" y="2813573"/>
            <a:ext cx="5328594" cy="0"/>
          </a:xfrm>
          <a:prstGeom prst="line">
            <a:avLst/>
          </a:prstGeom>
          <a:ln>
            <a:solidFill>
              <a:srgbClr val="E5F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процесс 21"/>
          <p:cNvSpPr/>
          <p:nvPr/>
        </p:nvSpPr>
        <p:spPr>
          <a:xfrm>
            <a:off x="2915816" y="2564904"/>
            <a:ext cx="3528392" cy="2880320"/>
          </a:xfrm>
          <a:prstGeom prst="flowChartProcess">
            <a:avLst/>
          </a:prstGeom>
          <a:gradFill flip="none" rotWithShape="1">
            <a:gsLst>
              <a:gs pos="5000">
                <a:schemeClr val="accent5">
                  <a:alpha val="55000"/>
                  <a:lumMod val="4000"/>
                  <a:lumOff val="96000"/>
                </a:schemeClr>
              </a:gs>
              <a:gs pos="99000">
                <a:schemeClr val="accent6">
                  <a:lumMod val="12000"/>
                  <a:lumOff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040200" y="2813574"/>
            <a:ext cx="2891837" cy="2803971"/>
          </a:xfrm>
          <a:prstGeom prst="homePlate">
            <a:avLst>
              <a:gd name="adj" fmla="val 83477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4355975" y="2813572"/>
            <a:ext cx="3012822" cy="2803971"/>
          </a:xfrm>
          <a:prstGeom prst="homePlate">
            <a:avLst>
              <a:gd name="adj" fmla="val 93598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062345" y="4034244"/>
            <a:ext cx="5328594" cy="1605187"/>
          </a:xfrm>
          <a:prstGeom prst="triangle">
            <a:avLst>
              <a:gd name="adj" fmla="val 48521"/>
            </a:avLst>
          </a:prstGeom>
          <a:gradFill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8492" y="2564904"/>
            <a:ext cx="3116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1</a:t>
            </a:r>
            <a:endParaRPr lang="ru-RU" sz="54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5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96" y="4612903"/>
            <a:ext cx="2304256" cy="176496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7" y="4744670"/>
            <a:ext cx="2177593" cy="16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4634" y="620688"/>
            <a:ext cx="56156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Полотняной  стороне</a:t>
            </a:r>
          </a:p>
          <a:p>
            <a:pPr algn="ctr"/>
            <a:r>
              <a:rPr lang="ru-RU" sz="36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 реке  Простыне</a:t>
            </a:r>
          </a:p>
          <a:p>
            <a:pPr algn="ctr"/>
            <a:r>
              <a:rPr lang="ru-RU" sz="36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Плывет  пароход</a:t>
            </a:r>
          </a:p>
          <a:p>
            <a:pPr algn="ctr"/>
            <a:r>
              <a:rPr lang="ru-RU" sz="36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 назад,  то  вперёд.</a:t>
            </a:r>
          </a:p>
          <a:p>
            <a:pPr algn="ctr"/>
            <a:r>
              <a:rPr lang="ru-RU" sz="36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 за  ним  такая  гладь  -</a:t>
            </a:r>
          </a:p>
          <a:p>
            <a:pPr algn="ctr"/>
            <a:r>
              <a:rPr lang="ru-RU" sz="36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  морщинки  не  видать 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910">
            <a:off x="6618480" y="1115117"/>
            <a:ext cx="2088234" cy="2043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9" y="4365104"/>
            <a:ext cx="28384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55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FFF00">
                <a:alpha val="33000"/>
                <a:lumMod val="55000"/>
                <a:lumOff val="45000"/>
              </a:srgbClr>
            </a:gs>
            <a:gs pos="96000">
              <a:schemeClr val="accent4">
                <a:lumMod val="60000"/>
                <a:lumOff val="40000"/>
                <a:alpha val="19000"/>
              </a:schemeClr>
            </a:gs>
            <a:gs pos="99000">
              <a:srgbClr val="00B050">
                <a:lumMod val="85000"/>
                <a:lumOff val="15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 rot="16200000">
            <a:off x="2706883" y="955633"/>
            <a:ext cx="3995229" cy="5328593"/>
          </a:xfrm>
          <a:prstGeom prst="homePlate">
            <a:avLst>
              <a:gd name="adj" fmla="val 2996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40205" y="2813573"/>
            <a:ext cx="5328594" cy="0"/>
          </a:xfrm>
          <a:prstGeom prst="line">
            <a:avLst/>
          </a:prstGeom>
          <a:ln>
            <a:solidFill>
              <a:srgbClr val="E5F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процесс 21"/>
          <p:cNvSpPr/>
          <p:nvPr/>
        </p:nvSpPr>
        <p:spPr>
          <a:xfrm>
            <a:off x="2915816" y="2564904"/>
            <a:ext cx="3528392" cy="2880320"/>
          </a:xfrm>
          <a:prstGeom prst="flowChartProcess">
            <a:avLst/>
          </a:prstGeom>
          <a:gradFill flip="none" rotWithShape="1">
            <a:gsLst>
              <a:gs pos="5000">
                <a:schemeClr val="accent5">
                  <a:alpha val="55000"/>
                  <a:lumMod val="4000"/>
                  <a:lumOff val="96000"/>
                </a:schemeClr>
              </a:gs>
              <a:gs pos="99000">
                <a:schemeClr val="accent6">
                  <a:lumMod val="12000"/>
                  <a:lumOff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040200" y="2813574"/>
            <a:ext cx="2891837" cy="2803971"/>
          </a:xfrm>
          <a:prstGeom prst="homePlate">
            <a:avLst>
              <a:gd name="adj" fmla="val 83477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4355975" y="2813572"/>
            <a:ext cx="3012822" cy="2803971"/>
          </a:xfrm>
          <a:prstGeom prst="homePlate">
            <a:avLst>
              <a:gd name="adj" fmla="val 93598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062345" y="4034244"/>
            <a:ext cx="5328594" cy="1605187"/>
          </a:xfrm>
          <a:prstGeom prst="triangle">
            <a:avLst>
              <a:gd name="adj" fmla="val 48521"/>
            </a:avLst>
          </a:prstGeom>
          <a:gradFill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8492" y="2564904"/>
            <a:ext cx="3116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2</a:t>
            </a:r>
            <a:endParaRPr lang="ru-RU" sz="54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5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9331" y="724534"/>
            <a:ext cx="572624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 такое  перед  нами:</a:t>
            </a:r>
          </a:p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Две  оглобли  за  ушами,</a:t>
            </a:r>
          </a:p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 глазах  по  колесу</a:t>
            </a:r>
          </a:p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 сиделка  на  носу?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2373"/>
            <a:ext cx="1800199" cy="1752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87" y="2492896"/>
            <a:ext cx="1361615" cy="1455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9196"/>
          <a:stretch/>
        </p:blipFill>
        <p:spPr>
          <a:xfrm>
            <a:off x="4897404" y="4344697"/>
            <a:ext cx="2376264" cy="215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47" y="4915158"/>
            <a:ext cx="228943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0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FFF00">
                <a:alpha val="33000"/>
                <a:lumMod val="55000"/>
                <a:lumOff val="45000"/>
              </a:srgbClr>
            </a:gs>
            <a:gs pos="96000">
              <a:schemeClr val="accent4">
                <a:lumMod val="60000"/>
                <a:lumOff val="40000"/>
                <a:alpha val="19000"/>
              </a:schemeClr>
            </a:gs>
            <a:gs pos="99000">
              <a:srgbClr val="00B050">
                <a:lumMod val="85000"/>
                <a:lumOff val="15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 rot="16200000">
            <a:off x="2706883" y="955633"/>
            <a:ext cx="3995229" cy="5328593"/>
          </a:xfrm>
          <a:prstGeom prst="homePlate">
            <a:avLst>
              <a:gd name="adj" fmla="val 2996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40205" y="2813573"/>
            <a:ext cx="5328594" cy="0"/>
          </a:xfrm>
          <a:prstGeom prst="line">
            <a:avLst/>
          </a:prstGeom>
          <a:ln>
            <a:solidFill>
              <a:srgbClr val="E5F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процесс 21"/>
          <p:cNvSpPr/>
          <p:nvPr/>
        </p:nvSpPr>
        <p:spPr>
          <a:xfrm>
            <a:off x="2915816" y="2564904"/>
            <a:ext cx="3528392" cy="2880320"/>
          </a:xfrm>
          <a:prstGeom prst="flowChartProcess">
            <a:avLst/>
          </a:prstGeom>
          <a:gradFill flip="none" rotWithShape="1">
            <a:gsLst>
              <a:gs pos="5000">
                <a:schemeClr val="accent5">
                  <a:alpha val="55000"/>
                  <a:lumMod val="4000"/>
                  <a:lumOff val="96000"/>
                </a:schemeClr>
              </a:gs>
              <a:gs pos="99000">
                <a:schemeClr val="accent6">
                  <a:lumMod val="12000"/>
                  <a:lumOff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040200" y="2813574"/>
            <a:ext cx="2891837" cy="2803971"/>
          </a:xfrm>
          <a:prstGeom prst="homePlate">
            <a:avLst>
              <a:gd name="adj" fmla="val 83477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4355975" y="2813572"/>
            <a:ext cx="3012822" cy="2803971"/>
          </a:xfrm>
          <a:prstGeom prst="homePlate">
            <a:avLst>
              <a:gd name="adj" fmla="val 93598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062345" y="4034244"/>
            <a:ext cx="5328594" cy="1605187"/>
          </a:xfrm>
          <a:prstGeom prst="triangle">
            <a:avLst>
              <a:gd name="adj" fmla="val 48521"/>
            </a:avLst>
          </a:prstGeom>
          <a:gradFill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8492" y="2564904"/>
            <a:ext cx="3116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3</a:t>
            </a:r>
            <a:endParaRPr lang="ru-RU" sz="54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5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99" y="3560250"/>
            <a:ext cx="2204864" cy="15342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5908" y="764704"/>
            <a:ext cx="639309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 конём  рогатым  правлю,</a:t>
            </a:r>
          </a:p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 этого  коня</a:t>
            </a:r>
          </a:p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 к  забору не  приставлю,</a:t>
            </a:r>
          </a:p>
          <a:p>
            <a:pPr algn="ctr"/>
            <a:r>
              <a:rPr lang="ru-RU" sz="4000" b="1" dirty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Упадёт  он  без  меня.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62" y="4358191"/>
            <a:ext cx="2987824" cy="199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4076044"/>
            <a:ext cx="2016751" cy="22762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9" y="3861048"/>
            <a:ext cx="1694518" cy="16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35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FFF00">
                <a:alpha val="33000"/>
                <a:lumMod val="55000"/>
                <a:lumOff val="45000"/>
              </a:srgbClr>
            </a:gs>
            <a:gs pos="96000">
              <a:schemeClr val="accent4">
                <a:lumMod val="60000"/>
                <a:lumOff val="40000"/>
                <a:alpha val="19000"/>
              </a:schemeClr>
            </a:gs>
            <a:gs pos="99000">
              <a:srgbClr val="00B050">
                <a:lumMod val="85000"/>
                <a:lumOff val="15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 rot="16200000">
            <a:off x="2706883" y="955633"/>
            <a:ext cx="3995229" cy="5328593"/>
          </a:xfrm>
          <a:prstGeom prst="homePlate">
            <a:avLst>
              <a:gd name="adj" fmla="val 2996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40205" y="2813573"/>
            <a:ext cx="5328594" cy="0"/>
          </a:xfrm>
          <a:prstGeom prst="line">
            <a:avLst/>
          </a:prstGeom>
          <a:ln>
            <a:solidFill>
              <a:srgbClr val="E5F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процесс 21"/>
          <p:cNvSpPr/>
          <p:nvPr/>
        </p:nvSpPr>
        <p:spPr>
          <a:xfrm>
            <a:off x="2915816" y="2564904"/>
            <a:ext cx="3528392" cy="2880320"/>
          </a:xfrm>
          <a:prstGeom prst="flowChartProcess">
            <a:avLst/>
          </a:prstGeom>
          <a:gradFill flip="none" rotWithShape="1">
            <a:gsLst>
              <a:gs pos="5000">
                <a:schemeClr val="accent5">
                  <a:alpha val="55000"/>
                  <a:lumMod val="4000"/>
                  <a:lumOff val="96000"/>
                </a:schemeClr>
              </a:gs>
              <a:gs pos="99000">
                <a:schemeClr val="accent6">
                  <a:lumMod val="12000"/>
                  <a:lumOff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040200" y="2813574"/>
            <a:ext cx="2891837" cy="2803971"/>
          </a:xfrm>
          <a:prstGeom prst="homePlate">
            <a:avLst>
              <a:gd name="adj" fmla="val 83477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4355975" y="2813572"/>
            <a:ext cx="3012822" cy="2803971"/>
          </a:xfrm>
          <a:prstGeom prst="homePlate">
            <a:avLst>
              <a:gd name="adj" fmla="val 93598"/>
            </a:avLst>
          </a:prstGeom>
          <a:gradFill flip="none" rotWithShape="1"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062345" y="4034244"/>
            <a:ext cx="5328594" cy="1605187"/>
          </a:xfrm>
          <a:prstGeom prst="triangle">
            <a:avLst>
              <a:gd name="adj" fmla="val 48521"/>
            </a:avLst>
          </a:prstGeom>
          <a:gradFill>
            <a:gsLst>
              <a:gs pos="0">
                <a:schemeClr val="accent5">
                  <a:alpha val="55000"/>
                  <a:lumMod val="4000"/>
                  <a:lumOff val="96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8492" y="2564904"/>
            <a:ext cx="3116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 4</a:t>
            </a:r>
            <a:endParaRPr lang="ru-RU" sz="54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5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107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Волна</vt:lpstr>
      <vt:lpstr>1_Волна</vt:lpstr>
      <vt:lpstr>2_Волна</vt:lpstr>
      <vt:lpstr>3_Волна</vt:lpstr>
      <vt:lpstr>4_Волна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Кушнарева Светлана Петровна</dc:creator>
  <cp:lastModifiedBy>Кушнарева Светлана Петровна</cp:lastModifiedBy>
  <cp:revision>8</cp:revision>
  <dcterms:created xsi:type="dcterms:W3CDTF">2014-09-08T16:34:22Z</dcterms:created>
  <dcterms:modified xsi:type="dcterms:W3CDTF">2014-09-08T17:13:43Z</dcterms:modified>
</cp:coreProperties>
</file>