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F982D3-F184-4262-91B6-CDF4F7D230D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4B321F-5663-4BDC-975B-FE88CE0039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еонид Камински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4933136" cy="3696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55576" y="5301208"/>
            <a:ext cx="517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Каминский Леонид Давидович (1931 - 2005)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1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780477"/>
            <a:ext cx="770485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Он был учителем смеха</a:t>
            </a:r>
          </a:p>
          <a:p>
            <a:endParaRPr lang="en-US" dirty="0" smtClean="0"/>
          </a:p>
          <a:p>
            <a:r>
              <a:rPr lang="ru-RU" dirty="0"/>
              <a:t>Леонид Каминский, художник, писатель, задушевный друг детворы, человек, обладавший огромным зарядом творческого </a:t>
            </a:r>
            <a:r>
              <a:rPr lang="ru-RU" dirty="0" smtClean="0"/>
              <a:t>оптимизма.</a:t>
            </a:r>
          </a:p>
          <a:p>
            <a:endParaRPr lang="en-US" dirty="0"/>
          </a:p>
          <a:p>
            <a:r>
              <a:rPr lang="ru-RU" dirty="0" smtClean="0"/>
              <a:t>Десятки </a:t>
            </a:r>
            <a:r>
              <a:rPr lang="ru-RU" dirty="0"/>
              <a:t>тысяч юных петербуржцев знали Леонида Каминского как единственного в своем роде Учителя смеха. В этой роли он более полутора десятилетий выходил на сцену театра «Эксперимент» в своем спектакле «Урок смеха», о котором узнали далеко за пределами нашего города. Человек, лишенный чувства юмора, представляет социальную опасность, считал Леонид Давидович.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28" y="108511"/>
            <a:ext cx="2736304" cy="2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429000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Развить в ребенке самоиронию, умение откликнуться на шутку – важная государственная задача, если мы заинтересованы формировать общество оптимистов. В этом деле и нашел свое призвание Учитель смеха, который и сам, общаясь с юными, многие годы сохранял душевную молодость и удивительное детское озорство. Из общения с детьми он черпал замыслы новых книг. Самая знаменитая из них – «Урок смеха».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08720"/>
            <a:ext cx="2200275" cy="20859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908720"/>
            <a:ext cx="15240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933056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Учитель смеха был собирателем и популяризатором школьного фольклора. В течение четверти века до последних дней жизни он вел отдел «Веселый звонок» в детском журнале «Костер», был постоянным автором «Веселых картинок», «</a:t>
            </a:r>
            <a:r>
              <a:rPr lang="ru-RU" dirty="0" err="1"/>
              <a:t>Мурзилки</a:t>
            </a:r>
            <a:r>
              <a:rPr lang="ru-RU" dirty="0"/>
              <a:t>» и других изданий для детворы. Его стихи входят в школьную хрестоматию по литературе. В 1998 году петербуржец стал дипломантом международной премии «Золотой Остап» в номинации «Юмор для детей».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0648"/>
            <a:ext cx="2293241" cy="36261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44991"/>
            <a:ext cx="2482974" cy="312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284984"/>
            <a:ext cx="72007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Леонид Каминский был единственным в Петербурге членом четырех творческих союзов – художников, писателей, театральных деятелей и журналистов. В 1950 – 90-е годы он входил в коллектив сатирического объединения художников и поэтов «Боевой карандаш», вел отдел юмора «Слон» в журнале «Аврора».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Он скоропостижно скончался 23 ноября 2005 года на 75-м году жизни, накануне своей очередной встречи со школьниками. 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36712"/>
            <a:ext cx="2200275" cy="20859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535" y="583252"/>
            <a:ext cx="3700801" cy="233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7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11" y="404664"/>
            <a:ext cx="91117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ЧИТАЙТЕ ПРОИЗВЕДЕНИЯ </a:t>
            </a:r>
          </a:p>
          <a:p>
            <a:pPr algn="ctr"/>
            <a:r>
              <a:rPr lang="ru-RU" sz="5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Л.Д. КАМИНСКОГО!</a:t>
            </a:r>
            <a:endParaRPr lang="ru-RU" sz="54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18744"/>
            <a:ext cx="2472192" cy="38206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636912"/>
            <a:ext cx="235267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724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</TotalTime>
  <Words>306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3</cp:revision>
  <dcterms:created xsi:type="dcterms:W3CDTF">2014-09-11T03:43:59Z</dcterms:created>
  <dcterms:modified xsi:type="dcterms:W3CDTF">2014-09-11T04:00:03Z</dcterms:modified>
</cp:coreProperties>
</file>