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1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3" r:id="rId2"/>
    <p:sldId id="258" r:id="rId3"/>
    <p:sldId id="268" r:id="rId4"/>
    <p:sldId id="269" r:id="rId5"/>
    <p:sldId id="272" r:id="rId6"/>
    <p:sldId id="273" r:id="rId7"/>
    <p:sldId id="276" r:id="rId8"/>
    <p:sldId id="277" r:id="rId9"/>
    <p:sldId id="278" r:id="rId10"/>
    <p:sldId id="279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047E"/>
    <a:srgbClr val="077B25"/>
    <a:srgbClr val="FF3300"/>
    <a:srgbClr val="800000"/>
    <a:srgbClr val="B00000"/>
    <a:srgbClr val="007000"/>
    <a:srgbClr val="0042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5620" autoAdjust="0"/>
    <p:restoredTop sz="94656" autoAdjust="0"/>
  </p:normalViewPr>
  <p:slideViewPr>
    <p:cSldViewPr>
      <p:cViewPr varScale="1">
        <p:scale>
          <a:sx n="74" d="100"/>
          <a:sy n="74" d="100"/>
        </p:scale>
        <p:origin x="-77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35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A3041B-A52E-4441-842C-C17EAA3508D0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C9C9929-F541-41D3-AD37-C98835FBD1BE}">
      <dgm:prSet phldrT="[Текст]"/>
      <dgm:spPr/>
      <dgm:t>
        <a:bodyPr/>
        <a:lstStyle/>
        <a:p>
          <a:r>
            <a:rPr lang="ru-RU" dirty="0" smtClean="0"/>
            <a:t>1 этап</a:t>
          </a:r>
          <a:endParaRPr lang="ru-RU" dirty="0"/>
        </a:p>
      </dgm:t>
    </dgm:pt>
    <dgm:pt modelId="{944D08E8-ECDF-4FDB-8719-6F1FEC1E32D6}" type="parTrans" cxnId="{348077D5-D7E7-4A3C-9B2A-91F2C40DF3B9}">
      <dgm:prSet/>
      <dgm:spPr/>
      <dgm:t>
        <a:bodyPr/>
        <a:lstStyle/>
        <a:p>
          <a:endParaRPr lang="ru-RU"/>
        </a:p>
      </dgm:t>
    </dgm:pt>
    <dgm:pt modelId="{749B5BC6-2785-499E-9A64-DF64DFEC22E6}" type="sibTrans" cxnId="{348077D5-D7E7-4A3C-9B2A-91F2C40DF3B9}">
      <dgm:prSet/>
      <dgm:spPr/>
      <dgm:t>
        <a:bodyPr/>
        <a:lstStyle/>
        <a:p>
          <a:endParaRPr lang="ru-RU"/>
        </a:p>
      </dgm:t>
    </dgm:pt>
    <dgm:pt modelId="{5322894E-F4B9-4955-B064-C5EDE3D1A9B7}">
      <dgm:prSet phldrT="[Текст]" custT="1"/>
      <dgm:spPr/>
      <dgm:t>
        <a:bodyPr/>
        <a:lstStyle/>
        <a:p>
          <a:r>
            <a:rPr lang="ru-RU" sz="1200" dirty="0" smtClean="0">
              <a:solidFill>
                <a:srgbClr val="800000"/>
              </a:solidFill>
            </a:rPr>
            <a:t>Подготовительный </a:t>
          </a:r>
          <a:r>
            <a:rPr lang="ru-RU" sz="1100" dirty="0" smtClean="0">
              <a:solidFill>
                <a:srgbClr val="800000"/>
              </a:solidFill>
            </a:rPr>
            <a:t>«Деятельность педагога и родителей». </a:t>
          </a:r>
          <a:endParaRPr lang="ru-RU" sz="1100" dirty="0">
            <a:solidFill>
              <a:srgbClr val="800000"/>
            </a:solidFill>
          </a:endParaRPr>
        </a:p>
      </dgm:t>
    </dgm:pt>
    <dgm:pt modelId="{4BDF8ADC-9749-475F-9DE1-8F83237A3274}" type="parTrans" cxnId="{92F1E980-1A76-4F51-B2F6-C80FB2188B36}">
      <dgm:prSet/>
      <dgm:spPr/>
      <dgm:t>
        <a:bodyPr/>
        <a:lstStyle/>
        <a:p>
          <a:endParaRPr lang="ru-RU"/>
        </a:p>
      </dgm:t>
    </dgm:pt>
    <dgm:pt modelId="{FA59AEB1-D0A9-48D7-8C25-F2E3667C88F5}" type="sibTrans" cxnId="{92F1E980-1A76-4F51-B2F6-C80FB2188B36}">
      <dgm:prSet/>
      <dgm:spPr/>
      <dgm:t>
        <a:bodyPr/>
        <a:lstStyle/>
        <a:p>
          <a:endParaRPr lang="ru-RU"/>
        </a:p>
      </dgm:t>
    </dgm:pt>
    <dgm:pt modelId="{53A5A28D-89AD-4448-9CFF-85B1E9D82AA1}">
      <dgm:prSet phldrT="[Текст]" custT="1"/>
      <dgm:spPr/>
      <dgm:t>
        <a:bodyPr/>
        <a:lstStyle/>
        <a:p>
          <a:r>
            <a:rPr lang="ru-RU" sz="1100" dirty="0" smtClean="0"/>
            <a:t>Разработка диагностики уровня знания детей о родном городе.</a:t>
          </a:r>
          <a:endParaRPr lang="ru-RU" sz="1100" dirty="0"/>
        </a:p>
      </dgm:t>
    </dgm:pt>
    <dgm:pt modelId="{98D5F906-83C4-438E-A7DC-30E2CC2C7ABA}" type="parTrans" cxnId="{A7F21FE2-AAC7-4617-A487-693CD46B2793}">
      <dgm:prSet/>
      <dgm:spPr/>
      <dgm:t>
        <a:bodyPr/>
        <a:lstStyle/>
        <a:p>
          <a:endParaRPr lang="ru-RU"/>
        </a:p>
      </dgm:t>
    </dgm:pt>
    <dgm:pt modelId="{BF0B20EC-6DDD-4955-AD13-E0B29A532693}" type="sibTrans" cxnId="{A7F21FE2-AAC7-4617-A487-693CD46B2793}">
      <dgm:prSet/>
      <dgm:spPr/>
      <dgm:t>
        <a:bodyPr/>
        <a:lstStyle/>
        <a:p>
          <a:endParaRPr lang="ru-RU"/>
        </a:p>
      </dgm:t>
    </dgm:pt>
    <dgm:pt modelId="{96F8A9A9-C45B-469A-A576-3A8DC5C61422}">
      <dgm:prSet phldrT="[Текст]"/>
      <dgm:spPr/>
      <dgm:t>
        <a:bodyPr/>
        <a:lstStyle/>
        <a:p>
          <a:r>
            <a:rPr lang="ru-RU" dirty="0" smtClean="0"/>
            <a:t>2 этап</a:t>
          </a:r>
          <a:endParaRPr lang="ru-RU" dirty="0"/>
        </a:p>
      </dgm:t>
    </dgm:pt>
    <dgm:pt modelId="{8787BA44-75E7-4C9F-9ECA-D4A795DFCC19}" type="parTrans" cxnId="{200D8BFB-F193-4DC9-8406-E54DAF04BA8A}">
      <dgm:prSet/>
      <dgm:spPr/>
      <dgm:t>
        <a:bodyPr/>
        <a:lstStyle/>
        <a:p>
          <a:endParaRPr lang="ru-RU"/>
        </a:p>
      </dgm:t>
    </dgm:pt>
    <dgm:pt modelId="{0E325822-BAA1-41F1-B2AC-D3D5420453A7}" type="sibTrans" cxnId="{200D8BFB-F193-4DC9-8406-E54DAF04BA8A}">
      <dgm:prSet/>
      <dgm:spPr/>
      <dgm:t>
        <a:bodyPr/>
        <a:lstStyle/>
        <a:p>
          <a:endParaRPr lang="ru-RU"/>
        </a:p>
      </dgm:t>
    </dgm:pt>
    <dgm:pt modelId="{D1727E3A-C9DD-47CB-8D63-B7F1C7468F79}">
      <dgm:prSet phldrT="[Текст]" custT="1"/>
      <dgm:spPr/>
      <dgm:t>
        <a:bodyPr/>
        <a:lstStyle/>
        <a:p>
          <a:r>
            <a:rPr lang="ru-RU" sz="1200" dirty="0" smtClean="0">
              <a:solidFill>
                <a:srgbClr val="800000"/>
              </a:solidFill>
            </a:rPr>
            <a:t>Основной « Деятельность детей, педагогов и родителей».</a:t>
          </a:r>
          <a:endParaRPr lang="ru-RU" sz="1200" dirty="0">
            <a:solidFill>
              <a:srgbClr val="800000"/>
            </a:solidFill>
          </a:endParaRPr>
        </a:p>
      </dgm:t>
    </dgm:pt>
    <dgm:pt modelId="{6C969649-37D8-434B-9DF1-97F860DA685D}" type="parTrans" cxnId="{6EC7B87D-D9A6-4596-BC7B-FC3A75973A32}">
      <dgm:prSet/>
      <dgm:spPr/>
      <dgm:t>
        <a:bodyPr/>
        <a:lstStyle/>
        <a:p>
          <a:endParaRPr lang="ru-RU"/>
        </a:p>
      </dgm:t>
    </dgm:pt>
    <dgm:pt modelId="{B18893FC-CF0E-4D09-B76D-4FC5486E8118}" type="sibTrans" cxnId="{6EC7B87D-D9A6-4596-BC7B-FC3A75973A32}">
      <dgm:prSet/>
      <dgm:spPr/>
      <dgm:t>
        <a:bodyPr/>
        <a:lstStyle/>
        <a:p>
          <a:endParaRPr lang="ru-RU"/>
        </a:p>
      </dgm:t>
    </dgm:pt>
    <dgm:pt modelId="{29AF86C4-EF0A-4A05-897F-63BA0BEDB7BE}">
      <dgm:prSet phldrT="[Текст]" custT="1"/>
      <dgm:spPr/>
      <dgm:t>
        <a:bodyPr/>
        <a:lstStyle/>
        <a:p>
          <a:r>
            <a:rPr lang="ru-RU" sz="1100" dirty="0" smtClean="0"/>
            <a:t>Провести выставку детских работ» Мой город», « Транспорт моего города», </a:t>
          </a:r>
          <a:endParaRPr lang="ru-RU" sz="1100" dirty="0"/>
        </a:p>
      </dgm:t>
    </dgm:pt>
    <dgm:pt modelId="{7C9919E4-82B3-4011-8B3F-91C3D5FF3D45}" type="parTrans" cxnId="{64CE0214-BAE9-4D1B-A0C6-462E1118721A}">
      <dgm:prSet/>
      <dgm:spPr/>
      <dgm:t>
        <a:bodyPr/>
        <a:lstStyle/>
        <a:p>
          <a:endParaRPr lang="ru-RU"/>
        </a:p>
      </dgm:t>
    </dgm:pt>
    <dgm:pt modelId="{61D1D509-D866-483D-8B0F-06178C851F60}" type="sibTrans" cxnId="{64CE0214-BAE9-4D1B-A0C6-462E1118721A}">
      <dgm:prSet/>
      <dgm:spPr/>
      <dgm:t>
        <a:bodyPr/>
        <a:lstStyle/>
        <a:p>
          <a:endParaRPr lang="ru-RU"/>
        </a:p>
      </dgm:t>
    </dgm:pt>
    <dgm:pt modelId="{07307E91-A501-4DC4-A321-6671E0E677A3}">
      <dgm:prSet phldrT="[Текст]"/>
      <dgm:spPr/>
      <dgm:t>
        <a:bodyPr/>
        <a:lstStyle/>
        <a:p>
          <a:r>
            <a:rPr lang="ru-RU" dirty="0" smtClean="0"/>
            <a:t>3 этап</a:t>
          </a:r>
          <a:endParaRPr lang="ru-RU" dirty="0"/>
        </a:p>
      </dgm:t>
    </dgm:pt>
    <dgm:pt modelId="{D74EBE34-B883-48B8-9D39-5526A038731B}" type="parTrans" cxnId="{A6714CD7-593D-456F-948D-F8A1B7513ED6}">
      <dgm:prSet/>
      <dgm:spPr/>
      <dgm:t>
        <a:bodyPr/>
        <a:lstStyle/>
        <a:p>
          <a:endParaRPr lang="ru-RU"/>
        </a:p>
      </dgm:t>
    </dgm:pt>
    <dgm:pt modelId="{662CF379-332C-4653-8561-C99F41674A69}" type="sibTrans" cxnId="{A6714CD7-593D-456F-948D-F8A1B7513ED6}">
      <dgm:prSet/>
      <dgm:spPr/>
      <dgm:t>
        <a:bodyPr/>
        <a:lstStyle/>
        <a:p>
          <a:endParaRPr lang="ru-RU"/>
        </a:p>
      </dgm:t>
    </dgm:pt>
    <dgm:pt modelId="{3DD67E98-9D4B-4FB8-A431-7A02777B9F68}">
      <dgm:prSet phldrT="[Текст]" custT="1"/>
      <dgm:spPr/>
      <dgm:t>
        <a:bodyPr/>
        <a:lstStyle/>
        <a:p>
          <a:r>
            <a:rPr lang="ru-RU" sz="1200" dirty="0" smtClean="0">
              <a:solidFill>
                <a:srgbClr val="800000"/>
              </a:solidFill>
            </a:rPr>
            <a:t>Заключительный</a:t>
          </a:r>
          <a:endParaRPr lang="ru-RU" sz="1200" dirty="0">
            <a:solidFill>
              <a:srgbClr val="800000"/>
            </a:solidFill>
          </a:endParaRPr>
        </a:p>
      </dgm:t>
    </dgm:pt>
    <dgm:pt modelId="{2F528296-43FD-4ED1-A918-0B2D8A672BA4}" type="parTrans" cxnId="{28B59BA4-8BDC-4CA6-AFBB-74C6229F7642}">
      <dgm:prSet/>
      <dgm:spPr/>
      <dgm:t>
        <a:bodyPr/>
        <a:lstStyle/>
        <a:p>
          <a:endParaRPr lang="ru-RU"/>
        </a:p>
      </dgm:t>
    </dgm:pt>
    <dgm:pt modelId="{1637F012-C3A4-4D40-BF3F-5A46DF4B936C}" type="sibTrans" cxnId="{28B59BA4-8BDC-4CA6-AFBB-74C6229F7642}">
      <dgm:prSet/>
      <dgm:spPr/>
      <dgm:t>
        <a:bodyPr/>
        <a:lstStyle/>
        <a:p>
          <a:endParaRPr lang="ru-RU"/>
        </a:p>
      </dgm:t>
    </dgm:pt>
    <dgm:pt modelId="{017CCEAB-24FE-4D32-B0E0-06411955BDC3}">
      <dgm:prSet phldrT="[Текст]" custT="1"/>
      <dgm:spPr/>
      <dgm:t>
        <a:bodyPr/>
        <a:lstStyle/>
        <a:p>
          <a:r>
            <a:rPr lang="ru-RU" sz="1100" dirty="0" smtClean="0"/>
            <a:t>Разработана и проведена диагностика знаний детей о родном городе, что показала поло</a:t>
          </a:r>
          <a:endParaRPr lang="ru-RU" sz="1100" dirty="0"/>
        </a:p>
      </dgm:t>
    </dgm:pt>
    <dgm:pt modelId="{2D8AB2A2-BD39-4E89-916C-8DD40F5E6E18}" type="parTrans" cxnId="{E9FA816B-709E-4058-8986-2F7C73965EE2}">
      <dgm:prSet/>
      <dgm:spPr/>
      <dgm:t>
        <a:bodyPr/>
        <a:lstStyle/>
        <a:p>
          <a:endParaRPr lang="ru-RU"/>
        </a:p>
      </dgm:t>
    </dgm:pt>
    <dgm:pt modelId="{EF4DBB5B-50C9-4BBF-B0FE-EACB4D4C75F5}" type="sibTrans" cxnId="{E9FA816B-709E-4058-8986-2F7C73965EE2}">
      <dgm:prSet/>
      <dgm:spPr/>
      <dgm:t>
        <a:bodyPr/>
        <a:lstStyle/>
        <a:p>
          <a:endParaRPr lang="ru-RU"/>
        </a:p>
      </dgm:t>
    </dgm:pt>
    <dgm:pt modelId="{7AFF7EBF-BCC6-4446-9AB8-0AB02AB46184}">
      <dgm:prSet phldrT="[Текст]" custT="1"/>
      <dgm:spPr/>
      <dgm:t>
        <a:bodyPr/>
        <a:lstStyle/>
        <a:p>
          <a:endParaRPr lang="ru-RU" sz="1100" dirty="0"/>
        </a:p>
      </dgm:t>
    </dgm:pt>
    <dgm:pt modelId="{53BA0EF4-CD6C-43FE-AB68-FF0BF5F25930}" type="parTrans" cxnId="{FEA70C25-BC36-4525-8DF3-8659492932F2}">
      <dgm:prSet/>
      <dgm:spPr/>
      <dgm:t>
        <a:bodyPr/>
        <a:lstStyle/>
        <a:p>
          <a:endParaRPr lang="ru-RU"/>
        </a:p>
      </dgm:t>
    </dgm:pt>
    <dgm:pt modelId="{4FF93CBC-447F-4957-9EF2-4EC678B0A53A}" type="sibTrans" cxnId="{FEA70C25-BC36-4525-8DF3-8659492932F2}">
      <dgm:prSet/>
      <dgm:spPr/>
      <dgm:t>
        <a:bodyPr/>
        <a:lstStyle/>
        <a:p>
          <a:endParaRPr lang="ru-RU"/>
        </a:p>
      </dgm:t>
    </dgm:pt>
    <dgm:pt modelId="{13E34B72-3576-4255-922E-E61FD958D99A}">
      <dgm:prSet phldrT="[Текст]" custT="1"/>
      <dgm:spPr/>
      <dgm:t>
        <a:bodyPr/>
        <a:lstStyle/>
        <a:p>
          <a:r>
            <a:rPr lang="ru-RU" sz="1100" dirty="0" smtClean="0"/>
            <a:t>Разработка примерных конспектов непосредственно образовательной и совместной деятельности.</a:t>
          </a:r>
          <a:endParaRPr lang="ru-RU" sz="1100" dirty="0"/>
        </a:p>
      </dgm:t>
    </dgm:pt>
    <dgm:pt modelId="{BBFFA515-D973-4D61-BD9F-80B6113850CF}" type="parTrans" cxnId="{BC53BF84-68B9-4671-BE56-A15A294903B0}">
      <dgm:prSet/>
      <dgm:spPr/>
      <dgm:t>
        <a:bodyPr/>
        <a:lstStyle/>
        <a:p>
          <a:endParaRPr lang="ru-RU"/>
        </a:p>
      </dgm:t>
    </dgm:pt>
    <dgm:pt modelId="{53CEA012-5893-47F5-9AAF-E68418AC5B49}" type="sibTrans" cxnId="{BC53BF84-68B9-4671-BE56-A15A294903B0}">
      <dgm:prSet/>
      <dgm:spPr/>
      <dgm:t>
        <a:bodyPr/>
        <a:lstStyle/>
        <a:p>
          <a:endParaRPr lang="ru-RU"/>
        </a:p>
      </dgm:t>
    </dgm:pt>
    <dgm:pt modelId="{3DA3BD66-21F8-4791-BAF3-C6E079A08411}">
      <dgm:prSet phldrT="[Текст]" custT="1"/>
      <dgm:spPr/>
      <dgm:t>
        <a:bodyPr/>
        <a:lstStyle/>
        <a:p>
          <a:r>
            <a:rPr lang="ru-RU" sz="1100" dirty="0" err="1" smtClean="0"/>
            <a:t>Дид</a:t>
          </a:r>
          <a:r>
            <a:rPr lang="ru-RU" sz="1100" dirty="0" smtClean="0"/>
            <a:t>. игры</a:t>
          </a:r>
          <a:r>
            <a:rPr lang="en-US" sz="1100" dirty="0" smtClean="0"/>
            <a:t>:</a:t>
          </a:r>
          <a:r>
            <a:rPr lang="ru-RU" sz="1100" dirty="0" smtClean="0"/>
            <a:t> « Мой город», « Парные картинки», « Сложи картинку», « Достопримечательности города».</a:t>
          </a:r>
          <a:endParaRPr lang="ru-RU" sz="1100" dirty="0"/>
        </a:p>
      </dgm:t>
    </dgm:pt>
    <dgm:pt modelId="{E3AFE177-92B9-4734-9A1E-7339B001382D}" type="parTrans" cxnId="{7965E34C-74C4-4C5F-8DC1-B1C12D2CDEBA}">
      <dgm:prSet/>
      <dgm:spPr/>
      <dgm:t>
        <a:bodyPr/>
        <a:lstStyle/>
        <a:p>
          <a:endParaRPr lang="ru-RU"/>
        </a:p>
      </dgm:t>
    </dgm:pt>
    <dgm:pt modelId="{2F3AA6C7-B234-43C0-AFF4-307EA7C547C3}" type="sibTrans" cxnId="{7965E34C-74C4-4C5F-8DC1-B1C12D2CDEBA}">
      <dgm:prSet/>
      <dgm:spPr/>
      <dgm:t>
        <a:bodyPr/>
        <a:lstStyle/>
        <a:p>
          <a:endParaRPr lang="ru-RU"/>
        </a:p>
      </dgm:t>
    </dgm:pt>
    <dgm:pt modelId="{D51F61CF-0483-422B-9604-7E76A469D447}">
      <dgm:prSet phldrT="[Текст]" custT="1"/>
      <dgm:spPr/>
      <dgm:t>
        <a:bodyPr/>
        <a:lstStyle/>
        <a:p>
          <a:r>
            <a:rPr lang="ru-RU" sz="1100" dirty="0" smtClean="0"/>
            <a:t>Сюжетно – ролевые игры</a:t>
          </a:r>
          <a:r>
            <a:rPr lang="en-US" sz="1100" dirty="0" smtClean="0"/>
            <a:t>:</a:t>
          </a:r>
          <a:r>
            <a:rPr lang="ru-RU" sz="1100" dirty="0" smtClean="0"/>
            <a:t> « Семья», « Школа», « Детский сад», « Защитники Отечества».</a:t>
          </a:r>
          <a:endParaRPr lang="ru-RU" sz="1100" dirty="0"/>
        </a:p>
      </dgm:t>
    </dgm:pt>
    <dgm:pt modelId="{A391B1F4-DE37-4442-873B-DDEEE2D5255D}" type="parTrans" cxnId="{A215C46E-555D-4CCB-AC08-1630CC2D9B75}">
      <dgm:prSet/>
      <dgm:spPr/>
      <dgm:t>
        <a:bodyPr/>
        <a:lstStyle/>
        <a:p>
          <a:endParaRPr lang="ru-RU"/>
        </a:p>
      </dgm:t>
    </dgm:pt>
    <dgm:pt modelId="{0A7D5388-C2CC-40A6-B007-539A61778CDF}" type="sibTrans" cxnId="{A215C46E-555D-4CCB-AC08-1630CC2D9B75}">
      <dgm:prSet/>
      <dgm:spPr/>
      <dgm:t>
        <a:bodyPr/>
        <a:lstStyle/>
        <a:p>
          <a:endParaRPr lang="ru-RU"/>
        </a:p>
      </dgm:t>
    </dgm:pt>
    <dgm:pt modelId="{08ECF24B-2CDB-4954-867E-99F19AD183E9}">
      <dgm:prSet phldrT="[Текст]" custT="1"/>
      <dgm:spPr/>
      <dgm:t>
        <a:bodyPr/>
        <a:lstStyle/>
        <a:p>
          <a:r>
            <a:rPr lang="ru-RU" sz="1100" dirty="0" smtClean="0"/>
            <a:t>Продумывание работы с родителями в процессе реализации проекта.</a:t>
          </a:r>
          <a:endParaRPr lang="ru-RU" sz="1100" dirty="0"/>
        </a:p>
      </dgm:t>
    </dgm:pt>
    <dgm:pt modelId="{56A3413C-99ED-4EFF-BEE5-650323AADB1D}" type="parTrans" cxnId="{D8329394-8942-401D-BED9-8F7E98DE4571}">
      <dgm:prSet/>
      <dgm:spPr/>
      <dgm:t>
        <a:bodyPr/>
        <a:lstStyle/>
        <a:p>
          <a:endParaRPr lang="ru-RU"/>
        </a:p>
      </dgm:t>
    </dgm:pt>
    <dgm:pt modelId="{5678F5C3-BD47-476B-A71F-06FF736F046D}" type="sibTrans" cxnId="{D8329394-8942-401D-BED9-8F7E98DE4571}">
      <dgm:prSet/>
      <dgm:spPr/>
      <dgm:t>
        <a:bodyPr/>
        <a:lstStyle/>
        <a:p>
          <a:endParaRPr lang="ru-RU"/>
        </a:p>
      </dgm:t>
    </dgm:pt>
    <dgm:pt modelId="{319B5929-186C-45CD-907A-A9DDFCEE898E}">
      <dgm:prSet phldrT="[Текст]" custT="1"/>
      <dgm:spPr/>
      <dgm:t>
        <a:bodyPr/>
        <a:lstStyle/>
        <a:p>
          <a:r>
            <a:rPr lang="ru-RU" sz="1100" dirty="0" smtClean="0"/>
            <a:t>Консультации, оформление уголка патриотического воспитания, подобрать полезную информацию по теме проекта, памятки, анкеты.</a:t>
          </a:r>
          <a:endParaRPr lang="ru-RU" sz="1100" dirty="0"/>
        </a:p>
      </dgm:t>
    </dgm:pt>
    <dgm:pt modelId="{BBDF5246-1090-4E89-A493-2C6BA05BBA72}" type="parTrans" cxnId="{4BB5B957-9DC9-44EE-9DC0-96BBD946C621}">
      <dgm:prSet/>
      <dgm:spPr/>
      <dgm:t>
        <a:bodyPr/>
        <a:lstStyle/>
        <a:p>
          <a:endParaRPr lang="ru-RU"/>
        </a:p>
      </dgm:t>
    </dgm:pt>
    <dgm:pt modelId="{64F51386-BC0B-4A09-BB11-856BC87730B5}" type="sibTrans" cxnId="{4BB5B957-9DC9-44EE-9DC0-96BBD946C621}">
      <dgm:prSet/>
      <dgm:spPr/>
      <dgm:t>
        <a:bodyPr/>
        <a:lstStyle/>
        <a:p>
          <a:endParaRPr lang="ru-RU"/>
        </a:p>
      </dgm:t>
    </dgm:pt>
    <dgm:pt modelId="{AB2B2A90-6E06-4D60-AF8B-54D1E29D2CA0}">
      <dgm:prSet phldrT="[Текст]" custT="1"/>
      <dgm:spPr/>
      <dgm:t>
        <a:bodyPr/>
        <a:lstStyle/>
        <a:p>
          <a:r>
            <a:rPr lang="ru-RU" sz="1100" dirty="0" smtClean="0"/>
            <a:t>Создать предметно развивающую среду. </a:t>
          </a:r>
          <a:endParaRPr lang="ru-RU" sz="1100" dirty="0"/>
        </a:p>
      </dgm:t>
    </dgm:pt>
    <dgm:pt modelId="{59E4B845-B000-47DE-8EDE-C5F0AD6B71DF}" type="parTrans" cxnId="{03A53EC9-C8C4-4F90-84BC-C72DD1391519}">
      <dgm:prSet/>
      <dgm:spPr/>
      <dgm:t>
        <a:bodyPr/>
        <a:lstStyle/>
        <a:p>
          <a:endParaRPr lang="ru-RU"/>
        </a:p>
      </dgm:t>
    </dgm:pt>
    <dgm:pt modelId="{F188848A-0A58-41C0-8CAC-A87D9E5BC4CE}" type="sibTrans" cxnId="{03A53EC9-C8C4-4F90-84BC-C72DD1391519}">
      <dgm:prSet/>
      <dgm:spPr/>
      <dgm:t>
        <a:bodyPr/>
        <a:lstStyle/>
        <a:p>
          <a:endParaRPr lang="ru-RU"/>
        </a:p>
      </dgm:t>
    </dgm:pt>
    <dgm:pt modelId="{30EA3DF1-97A9-4D6B-BC80-FC4D45EFE65F}">
      <dgm:prSet phldrT="[Текст]" custT="1"/>
      <dgm:spPr/>
      <dgm:t>
        <a:bodyPr/>
        <a:lstStyle/>
        <a:p>
          <a:r>
            <a:rPr lang="ru-RU" sz="1100" dirty="0" smtClean="0"/>
            <a:t>Фото выставка на тему</a:t>
          </a:r>
          <a:r>
            <a:rPr lang="en-US" sz="1100" dirty="0" smtClean="0"/>
            <a:t>:</a:t>
          </a:r>
          <a:r>
            <a:rPr lang="ru-RU" sz="1100" dirty="0" smtClean="0"/>
            <a:t> « Я и мой город», « Прогулка в парке им. Ю. Гагарина», « Мой дом».</a:t>
          </a:r>
          <a:endParaRPr lang="ru-RU" sz="1100" dirty="0"/>
        </a:p>
      </dgm:t>
    </dgm:pt>
    <dgm:pt modelId="{084B7AB6-04B8-4E46-9D61-A284FF3E5CFD}" type="parTrans" cxnId="{8E7E01F5-C74B-4267-A811-15B61114CAC1}">
      <dgm:prSet/>
      <dgm:spPr/>
      <dgm:t>
        <a:bodyPr/>
        <a:lstStyle/>
        <a:p>
          <a:endParaRPr lang="ru-RU"/>
        </a:p>
      </dgm:t>
    </dgm:pt>
    <dgm:pt modelId="{42F453FD-2022-4B96-A87F-BBFDF686A4D2}" type="sibTrans" cxnId="{8E7E01F5-C74B-4267-A811-15B61114CAC1}">
      <dgm:prSet/>
      <dgm:spPr/>
      <dgm:t>
        <a:bodyPr/>
        <a:lstStyle/>
        <a:p>
          <a:endParaRPr lang="ru-RU"/>
        </a:p>
      </dgm:t>
    </dgm:pt>
    <dgm:pt modelId="{55A08C7C-8FC1-492E-A253-31F24A48587F}">
      <dgm:prSet phldrT="[Текст]" custT="1"/>
      <dgm:spPr/>
      <dgm:t>
        <a:bodyPr/>
        <a:lstStyle/>
        <a:p>
          <a:r>
            <a:rPr lang="ru-RU" sz="1100" dirty="0" smtClean="0"/>
            <a:t>Проведение д/игр « Мой город», « Парные картинки», « Мой дом»; сюжетно – ролевых</a:t>
          </a:r>
          <a:r>
            <a:rPr lang="en-US" sz="1100" dirty="0" smtClean="0"/>
            <a:t>:</a:t>
          </a:r>
          <a:r>
            <a:rPr lang="ru-RU" sz="1100" dirty="0" smtClean="0"/>
            <a:t> « Моя семья», « Детский сад», « Защитники Отечества».</a:t>
          </a:r>
          <a:endParaRPr lang="ru-RU" sz="1100" dirty="0"/>
        </a:p>
      </dgm:t>
    </dgm:pt>
    <dgm:pt modelId="{0421BF25-19EC-4FE7-A6A7-765B72128BEC}" type="parTrans" cxnId="{1EB29C4A-9589-4E1A-B6CC-86FFFDA3F3F2}">
      <dgm:prSet/>
      <dgm:spPr/>
      <dgm:t>
        <a:bodyPr/>
        <a:lstStyle/>
        <a:p>
          <a:endParaRPr lang="ru-RU"/>
        </a:p>
      </dgm:t>
    </dgm:pt>
    <dgm:pt modelId="{EB517185-3C8E-46B5-866A-1D349F2267C2}" type="sibTrans" cxnId="{1EB29C4A-9589-4E1A-B6CC-86FFFDA3F3F2}">
      <dgm:prSet/>
      <dgm:spPr/>
      <dgm:t>
        <a:bodyPr/>
        <a:lstStyle/>
        <a:p>
          <a:endParaRPr lang="ru-RU"/>
        </a:p>
      </dgm:t>
    </dgm:pt>
    <dgm:pt modelId="{4AF7278D-8656-4C7F-BA16-A6D75CB5552A}">
      <dgm:prSet phldrT="[Текст]" custT="1"/>
      <dgm:spPr/>
      <dgm:t>
        <a:bodyPr/>
        <a:lstStyle/>
        <a:p>
          <a:endParaRPr lang="ru-RU" sz="1100" dirty="0"/>
        </a:p>
      </dgm:t>
    </dgm:pt>
    <dgm:pt modelId="{38C3B0BC-EB80-46A4-87E8-37B39EB79A25}" type="parTrans" cxnId="{5CE25C04-ABF7-4CDC-9AAD-B007C518D35D}">
      <dgm:prSet/>
      <dgm:spPr/>
      <dgm:t>
        <a:bodyPr/>
        <a:lstStyle/>
        <a:p>
          <a:endParaRPr lang="ru-RU"/>
        </a:p>
      </dgm:t>
    </dgm:pt>
    <dgm:pt modelId="{7AC11C72-BC4E-4E92-A47B-022C1DD23449}" type="sibTrans" cxnId="{5CE25C04-ABF7-4CDC-9AAD-B007C518D35D}">
      <dgm:prSet/>
      <dgm:spPr/>
      <dgm:t>
        <a:bodyPr/>
        <a:lstStyle/>
        <a:p>
          <a:endParaRPr lang="ru-RU"/>
        </a:p>
      </dgm:t>
    </dgm:pt>
    <dgm:pt modelId="{A88E1B05-0885-49C9-B48F-32EC35257FB1}">
      <dgm:prSet phldrT="[Текст]" custT="1"/>
      <dgm:spPr/>
      <dgm:t>
        <a:bodyPr/>
        <a:lstStyle/>
        <a:p>
          <a:r>
            <a:rPr lang="ru-RU" sz="1100" dirty="0" smtClean="0"/>
            <a:t>Создание предметно развивающей среды( изготовление д/игр, атрибуты к сюжетно – ролевым играм. Разработка методических пособий</a:t>
          </a:r>
          <a:r>
            <a:rPr lang="en-US" sz="1100" dirty="0" smtClean="0"/>
            <a:t>:</a:t>
          </a:r>
          <a:r>
            <a:rPr lang="ru-RU" sz="1100" dirty="0" smtClean="0"/>
            <a:t> « Мой город Симферополь», « Наш край», « Растительный и жив. мир».</a:t>
          </a:r>
          <a:endParaRPr lang="ru-RU" sz="1100" dirty="0"/>
        </a:p>
      </dgm:t>
    </dgm:pt>
    <dgm:pt modelId="{0EF462F2-513D-4BBB-A004-00B523275F97}" type="parTrans" cxnId="{E114264F-4929-4B6A-915A-D920DCC1D279}">
      <dgm:prSet/>
      <dgm:spPr/>
      <dgm:t>
        <a:bodyPr/>
        <a:lstStyle/>
        <a:p>
          <a:endParaRPr lang="ru-RU"/>
        </a:p>
      </dgm:t>
    </dgm:pt>
    <dgm:pt modelId="{73A05326-02CB-4B53-B1A5-BE10F2E7F61C}" type="sibTrans" cxnId="{E114264F-4929-4B6A-915A-D920DCC1D279}">
      <dgm:prSet/>
      <dgm:spPr/>
      <dgm:t>
        <a:bodyPr/>
        <a:lstStyle/>
        <a:p>
          <a:endParaRPr lang="ru-RU"/>
        </a:p>
      </dgm:t>
    </dgm:pt>
    <dgm:pt modelId="{AE77478B-D922-439A-AE08-35AC5D82DDBD}">
      <dgm:prSet phldrT="[Текст]" custT="1"/>
      <dgm:spPr/>
      <dgm:t>
        <a:bodyPr/>
        <a:lstStyle/>
        <a:p>
          <a:r>
            <a:rPr lang="ru-RU" sz="1100" dirty="0" smtClean="0"/>
            <a:t>Собрать альбом и фото « Я и мой город», « Выходной день в парке», </a:t>
          </a:r>
          <a:endParaRPr lang="ru-RU" sz="1100" dirty="0"/>
        </a:p>
      </dgm:t>
    </dgm:pt>
    <dgm:pt modelId="{98525568-BCD5-47C6-A2D6-4D9739DC397E}" type="parTrans" cxnId="{F941B956-0F81-40A3-B287-E95D0B3ACADC}">
      <dgm:prSet/>
      <dgm:spPr/>
      <dgm:t>
        <a:bodyPr/>
        <a:lstStyle/>
        <a:p>
          <a:endParaRPr lang="ru-RU"/>
        </a:p>
      </dgm:t>
    </dgm:pt>
    <dgm:pt modelId="{8304F104-660B-4CD0-A5BF-4B911A031228}" type="sibTrans" cxnId="{F941B956-0F81-40A3-B287-E95D0B3ACADC}">
      <dgm:prSet/>
      <dgm:spPr/>
      <dgm:t>
        <a:bodyPr/>
        <a:lstStyle/>
        <a:p>
          <a:endParaRPr lang="ru-RU"/>
        </a:p>
      </dgm:t>
    </dgm:pt>
    <dgm:pt modelId="{6F42AE9C-5CD2-4FFE-BAD7-E3CF8B442D65}">
      <dgm:prSet phldrT="[Текст]" custT="1"/>
      <dgm:spPr/>
      <dgm:t>
        <a:bodyPr/>
        <a:lstStyle/>
        <a:p>
          <a:r>
            <a:rPr lang="ru-RU" sz="1100" dirty="0" smtClean="0"/>
            <a:t>Заучивание стихотворений с альманаха « Симферополь».</a:t>
          </a:r>
          <a:endParaRPr lang="ru-RU" sz="1100" dirty="0"/>
        </a:p>
      </dgm:t>
    </dgm:pt>
    <dgm:pt modelId="{712EC915-40B6-4DD9-851C-FEB11EBA6566}" type="parTrans" cxnId="{6F65019D-CC8A-4BD7-A65B-D09113E994ED}">
      <dgm:prSet/>
      <dgm:spPr/>
      <dgm:t>
        <a:bodyPr/>
        <a:lstStyle/>
        <a:p>
          <a:endParaRPr lang="ru-RU"/>
        </a:p>
      </dgm:t>
    </dgm:pt>
    <dgm:pt modelId="{3E737919-1AF2-4645-B4CB-5DA5F2F6CCFE}" type="sibTrans" cxnId="{6F65019D-CC8A-4BD7-A65B-D09113E994ED}">
      <dgm:prSet/>
      <dgm:spPr/>
      <dgm:t>
        <a:bodyPr/>
        <a:lstStyle/>
        <a:p>
          <a:endParaRPr lang="ru-RU"/>
        </a:p>
      </dgm:t>
    </dgm:pt>
    <dgm:pt modelId="{8B5C7F1C-E43E-4F9E-AB24-AC7886C69B64}">
      <dgm:prSet phldrT="[Текст]" custT="1"/>
      <dgm:spPr/>
      <dgm:t>
        <a:bodyPr/>
        <a:lstStyle/>
        <a:p>
          <a:r>
            <a:rPr lang="ru-RU" sz="1100" dirty="0" smtClean="0"/>
            <a:t>Создать альбом « Транспорт нашего города».</a:t>
          </a:r>
          <a:endParaRPr lang="ru-RU" sz="1100" dirty="0"/>
        </a:p>
      </dgm:t>
    </dgm:pt>
    <dgm:pt modelId="{E111035A-1D64-4A9E-AD68-3F911E7CB9E0}" type="parTrans" cxnId="{D33CC878-C2E5-410D-A4D0-0805A23DDAC5}">
      <dgm:prSet/>
      <dgm:spPr/>
      <dgm:t>
        <a:bodyPr/>
        <a:lstStyle/>
        <a:p>
          <a:endParaRPr lang="ru-RU"/>
        </a:p>
      </dgm:t>
    </dgm:pt>
    <dgm:pt modelId="{003853ED-8796-4397-B75F-7809D4E2FA37}" type="sibTrans" cxnId="{D33CC878-C2E5-410D-A4D0-0805A23DDAC5}">
      <dgm:prSet/>
      <dgm:spPr/>
      <dgm:t>
        <a:bodyPr/>
        <a:lstStyle/>
        <a:p>
          <a:endParaRPr lang="ru-RU"/>
        </a:p>
      </dgm:t>
    </dgm:pt>
    <dgm:pt modelId="{F7377F5F-1EC0-4589-901D-EF72661BA5CA}">
      <dgm:prSet phldrT="[Текст]" custT="1"/>
      <dgm:spPr/>
      <dgm:t>
        <a:bodyPr/>
        <a:lstStyle/>
        <a:p>
          <a:r>
            <a:rPr lang="ru-RU" sz="1100" dirty="0" smtClean="0"/>
            <a:t>Изготовление макета « Подарок городу – зоопарк.</a:t>
          </a:r>
          <a:endParaRPr lang="ru-RU" sz="1100" dirty="0"/>
        </a:p>
      </dgm:t>
    </dgm:pt>
    <dgm:pt modelId="{3DBE3A6B-DC22-4929-AD06-1E99BE18E3CF}" type="parTrans" cxnId="{FB54BD47-EE8A-4118-9295-CD108039430B}">
      <dgm:prSet/>
      <dgm:spPr/>
      <dgm:t>
        <a:bodyPr/>
        <a:lstStyle/>
        <a:p>
          <a:endParaRPr lang="ru-RU"/>
        </a:p>
      </dgm:t>
    </dgm:pt>
    <dgm:pt modelId="{71061F2D-B572-41F7-A4E6-2A31D3A9267A}" type="sibTrans" cxnId="{FB54BD47-EE8A-4118-9295-CD108039430B}">
      <dgm:prSet/>
      <dgm:spPr/>
      <dgm:t>
        <a:bodyPr/>
        <a:lstStyle/>
        <a:p>
          <a:endParaRPr lang="ru-RU"/>
        </a:p>
      </dgm:t>
    </dgm:pt>
    <dgm:pt modelId="{36920C2A-F7F8-4DAE-A756-56B2CBC6FD74}">
      <dgm:prSet phldrT="[Текст]" custT="1"/>
      <dgm:spPr/>
      <dgm:t>
        <a:bodyPr/>
        <a:lstStyle/>
        <a:p>
          <a:r>
            <a:rPr lang="ru-RU" sz="1100" dirty="0" err="1" smtClean="0"/>
            <a:t>жительную</a:t>
          </a:r>
          <a:r>
            <a:rPr lang="ru-RU" sz="1100" dirty="0" smtClean="0"/>
            <a:t> динамику.</a:t>
          </a:r>
          <a:endParaRPr lang="ru-RU" sz="1100" dirty="0"/>
        </a:p>
      </dgm:t>
    </dgm:pt>
    <dgm:pt modelId="{2A0B6832-BABE-434C-9EE7-52B6DA05C453}" type="parTrans" cxnId="{931249B0-5A8D-4953-9A66-13774CC6782D}">
      <dgm:prSet/>
      <dgm:spPr/>
      <dgm:t>
        <a:bodyPr/>
        <a:lstStyle/>
        <a:p>
          <a:endParaRPr lang="ru-RU"/>
        </a:p>
      </dgm:t>
    </dgm:pt>
    <dgm:pt modelId="{7CBEEC05-3CE9-4944-A6D3-AAB833075D23}" type="sibTrans" cxnId="{931249B0-5A8D-4953-9A66-13774CC6782D}">
      <dgm:prSet/>
      <dgm:spPr/>
      <dgm:t>
        <a:bodyPr/>
        <a:lstStyle/>
        <a:p>
          <a:endParaRPr lang="ru-RU"/>
        </a:p>
      </dgm:t>
    </dgm:pt>
    <dgm:pt modelId="{B658FAA3-F9E2-464F-B8DE-291F7FFC94CD}">
      <dgm:prSet phldrT="[Текст]" custT="1"/>
      <dgm:spPr/>
      <dgm:t>
        <a:bodyPr/>
        <a:lstStyle/>
        <a:p>
          <a:endParaRPr lang="ru-RU" sz="1100" dirty="0"/>
        </a:p>
      </dgm:t>
    </dgm:pt>
    <dgm:pt modelId="{55C58C7C-4C9D-4017-B13B-9520FA1EF260}" type="parTrans" cxnId="{935868DF-3EF3-4285-A7D1-E1A6797DE181}">
      <dgm:prSet/>
      <dgm:spPr/>
      <dgm:t>
        <a:bodyPr/>
        <a:lstStyle/>
        <a:p>
          <a:endParaRPr lang="ru-RU"/>
        </a:p>
      </dgm:t>
    </dgm:pt>
    <dgm:pt modelId="{945EE9A3-01A5-4B1C-A149-C3DC4612A26B}" type="sibTrans" cxnId="{935868DF-3EF3-4285-A7D1-E1A6797DE181}">
      <dgm:prSet/>
      <dgm:spPr/>
      <dgm:t>
        <a:bodyPr/>
        <a:lstStyle/>
        <a:p>
          <a:endParaRPr lang="ru-RU"/>
        </a:p>
      </dgm:t>
    </dgm:pt>
    <dgm:pt modelId="{8D81B8A3-F27A-4D78-AD55-45D04FBC9F20}">
      <dgm:prSet phldrT="[Текст]" custT="1"/>
      <dgm:spPr/>
      <dgm:t>
        <a:bodyPr/>
        <a:lstStyle/>
        <a:p>
          <a:r>
            <a:rPr lang="ru-RU" sz="1100" dirty="0" smtClean="0"/>
            <a:t>Разработали конспекты занятий</a:t>
          </a:r>
          <a:endParaRPr lang="ru-RU" sz="1100" dirty="0"/>
        </a:p>
      </dgm:t>
    </dgm:pt>
    <dgm:pt modelId="{A547849D-E17C-44F2-AE62-5A116B158687}" type="parTrans" cxnId="{2CFE32FF-6499-4D5F-9AA8-5731C5CAE9FF}">
      <dgm:prSet/>
      <dgm:spPr/>
      <dgm:t>
        <a:bodyPr/>
        <a:lstStyle/>
        <a:p>
          <a:endParaRPr lang="ru-RU"/>
        </a:p>
      </dgm:t>
    </dgm:pt>
    <dgm:pt modelId="{90365F24-32B7-46C0-B166-B6C42A7CE891}" type="sibTrans" cxnId="{2CFE32FF-6499-4D5F-9AA8-5731C5CAE9FF}">
      <dgm:prSet/>
      <dgm:spPr/>
      <dgm:t>
        <a:bodyPr/>
        <a:lstStyle/>
        <a:p>
          <a:endParaRPr lang="ru-RU"/>
        </a:p>
      </dgm:t>
    </dgm:pt>
    <dgm:pt modelId="{8E1A3E9B-A999-4069-AAA4-61678EE4C559}">
      <dgm:prSet phldrT="[Текст]" custT="1"/>
      <dgm:spPr/>
      <dgm:t>
        <a:bodyPr/>
        <a:lstStyle/>
        <a:p>
          <a:r>
            <a:rPr lang="ru-RU" sz="1100" dirty="0" smtClean="0"/>
            <a:t>Проведены выставки работ на тему</a:t>
          </a:r>
          <a:r>
            <a:rPr lang="en-US" sz="1100" dirty="0" smtClean="0"/>
            <a:t>:</a:t>
          </a:r>
          <a:r>
            <a:rPr lang="ru-RU" sz="1100" dirty="0" smtClean="0"/>
            <a:t> « Мой любимый город», « Транспорт нашего города».</a:t>
          </a:r>
          <a:endParaRPr lang="ru-RU" sz="1100" dirty="0"/>
        </a:p>
      </dgm:t>
    </dgm:pt>
    <dgm:pt modelId="{E8634FB1-CF3F-4485-AB58-BBFAB34759FE}" type="parTrans" cxnId="{9C750B79-92F3-400E-BFC5-1624F53EC44F}">
      <dgm:prSet/>
      <dgm:spPr/>
      <dgm:t>
        <a:bodyPr/>
        <a:lstStyle/>
        <a:p>
          <a:endParaRPr lang="ru-RU"/>
        </a:p>
      </dgm:t>
    </dgm:pt>
    <dgm:pt modelId="{F7A222BE-DD6F-4792-93D6-048474A4E685}" type="sibTrans" cxnId="{9C750B79-92F3-400E-BFC5-1624F53EC44F}">
      <dgm:prSet/>
      <dgm:spPr/>
      <dgm:t>
        <a:bodyPr/>
        <a:lstStyle/>
        <a:p>
          <a:endParaRPr lang="ru-RU"/>
        </a:p>
      </dgm:t>
    </dgm:pt>
    <dgm:pt modelId="{03BD1B88-A143-4058-9114-0D5D82DFFBB4}">
      <dgm:prSet phldrT="[Текст]" custT="1"/>
      <dgm:spPr/>
      <dgm:t>
        <a:bodyPr/>
        <a:lstStyle/>
        <a:p>
          <a:r>
            <a:rPr lang="ru-RU" sz="1100" dirty="0" smtClean="0"/>
            <a:t>Фото выставка на тему</a:t>
          </a:r>
          <a:r>
            <a:rPr lang="en-US" sz="1100" dirty="0" smtClean="0"/>
            <a:t>:</a:t>
          </a:r>
          <a:r>
            <a:rPr lang="ru-RU" sz="1100" dirty="0" smtClean="0"/>
            <a:t> « Семьей в парк им. Ю Гагарина».</a:t>
          </a:r>
          <a:endParaRPr lang="ru-RU" sz="1100" dirty="0"/>
        </a:p>
      </dgm:t>
    </dgm:pt>
    <dgm:pt modelId="{E81C2F52-07E3-4DD8-BF16-A7108F55390A}" type="parTrans" cxnId="{30FA2F1E-3A8D-4A28-B03C-1860045CC076}">
      <dgm:prSet/>
      <dgm:spPr/>
      <dgm:t>
        <a:bodyPr/>
        <a:lstStyle/>
        <a:p>
          <a:endParaRPr lang="ru-RU"/>
        </a:p>
      </dgm:t>
    </dgm:pt>
    <dgm:pt modelId="{FFEDC102-73B1-4801-9126-40BEB6950F12}" type="sibTrans" cxnId="{30FA2F1E-3A8D-4A28-B03C-1860045CC076}">
      <dgm:prSet/>
      <dgm:spPr/>
      <dgm:t>
        <a:bodyPr/>
        <a:lstStyle/>
        <a:p>
          <a:endParaRPr lang="ru-RU"/>
        </a:p>
      </dgm:t>
    </dgm:pt>
    <dgm:pt modelId="{2765527E-1856-460A-BD0C-ED76C138B42B}" type="pres">
      <dgm:prSet presAssocID="{CAA3041B-A52E-4441-842C-C17EAA3508D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A17A328-B7E8-451C-9A46-396C726B8C86}" type="pres">
      <dgm:prSet presAssocID="{EC9C9929-F541-41D3-AD37-C98835FBD1BE}" presName="composite" presStyleCnt="0"/>
      <dgm:spPr/>
    </dgm:pt>
    <dgm:pt modelId="{F48E15C4-D03C-41CD-B56A-A51F4A39FD56}" type="pres">
      <dgm:prSet presAssocID="{EC9C9929-F541-41D3-AD37-C98835FBD1BE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2945CB-0290-46B9-856A-893971E18A65}" type="pres">
      <dgm:prSet presAssocID="{EC9C9929-F541-41D3-AD37-C98835FBD1BE}" presName="descendantText" presStyleLbl="alignAcc1" presStyleIdx="0" presStyleCnt="3" custScaleY="140004" custLinFactNeighborX="-307" custLinFactNeighborY="-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B26AC5-02BA-488F-A10D-69CE4F5CA71A}" type="pres">
      <dgm:prSet presAssocID="{749B5BC6-2785-499E-9A64-DF64DFEC22E6}" presName="sp" presStyleCnt="0"/>
      <dgm:spPr/>
    </dgm:pt>
    <dgm:pt modelId="{1FE20A6F-A5AF-4E7B-9308-8B8245D88986}" type="pres">
      <dgm:prSet presAssocID="{96F8A9A9-C45B-469A-A576-3A8DC5C61422}" presName="composite" presStyleCnt="0"/>
      <dgm:spPr/>
    </dgm:pt>
    <dgm:pt modelId="{A00E4F50-F8C5-485E-90A0-62BC26F54423}" type="pres">
      <dgm:prSet presAssocID="{96F8A9A9-C45B-469A-A576-3A8DC5C61422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D68416-16DC-440D-8CBF-7BC9B01BFF16}" type="pres">
      <dgm:prSet presAssocID="{96F8A9A9-C45B-469A-A576-3A8DC5C61422}" presName="descendantText" presStyleLbl="alignAcc1" presStyleIdx="1" presStyleCnt="3" custScaleY="1894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7BCAB6-24A6-4804-88A4-CBF9CFBDD21C}" type="pres">
      <dgm:prSet presAssocID="{0E325822-BAA1-41F1-B2AC-D3D5420453A7}" presName="sp" presStyleCnt="0"/>
      <dgm:spPr/>
    </dgm:pt>
    <dgm:pt modelId="{C862D60E-8372-4D25-ABAE-528B1BA7FD28}" type="pres">
      <dgm:prSet presAssocID="{07307E91-A501-4DC4-A321-6671E0E677A3}" presName="composite" presStyleCnt="0"/>
      <dgm:spPr/>
    </dgm:pt>
    <dgm:pt modelId="{16A09C66-87B2-40ED-8FEE-25036DDC3F1E}" type="pres">
      <dgm:prSet presAssocID="{07307E91-A501-4DC4-A321-6671E0E677A3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26B13A-2ED8-4843-8E87-C1183F88CF2B}" type="pres">
      <dgm:prSet presAssocID="{07307E91-A501-4DC4-A321-6671E0E677A3}" presName="descendantText" presStyleLbl="alignAcc1" presStyleIdx="2" presStyleCnt="3" custScaleX="93760" custScaleY="122422" custLinFactNeighborX="-3114" custLinFactNeighborY="3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48077D5-D7E7-4A3C-9B2A-91F2C40DF3B9}" srcId="{CAA3041B-A52E-4441-842C-C17EAA3508D0}" destId="{EC9C9929-F541-41D3-AD37-C98835FBD1BE}" srcOrd="0" destOrd="0" parTransId="{944D08E8-ECDF-4FDB-8719-6F1FEC1E32D6}" sibTransId="{749B5BC6-2785-499E-9A64-DF64DFEC22E6}"/>
    <dgm:cxn modelId="{92F1E980-1A76-4F51-B2F6-C80FB2188B36}" srcId="{EC9C9929-F541-41D3-AD37-C98835FBD1BE}" destId="{5322894E-F4B9-4955-B064-C5EDE3D1A9B7}" srcOrd="0" destOrd="0" parTransId="{4BDF8ADC-9749-475F-9DE1-8F83237A3274}" sibTransId="{FA59AEB1-D0A9-48D7-8C25-F2E3667C88F5}"/>
    <dgm:cxn modelId="{6F65019D-CC8A-4BD7-A65B-D09113E994ED}" srcId="{96F8A9A9-C45B-469A-A576-3A8DC5C61422}" destId="{6F42AE9C-5CD2-4FFE-BAD7-E3CF8B442D65}" srcOrd="6" destOrd="0" parTransId="{712EC915-40B6-4DD9-851C-FEB11EBA6566}" sibTransId="{3E737919-1AF2-4645-B4CB-5DA5F2F6CCFE}"/>
    <dgm:cxn modelId="{9725B5B3-BCCF-44E2-A81D-403CF7CC8CDA}" type="presOf" srcId="{3DA3BD66-21F8-4791-BAF3-C6E079A08411}" destId="{6F2945CB-0290-46B9-856A-893971E18A65}" srcOrd="0" destOrd="3" presId="urn:microsoft.com/office/officeart/2005/8/layout/chevron2"/>
    <dgm:cxn modelId="{2CFE32FF-6499-4D5F-9AA8-5731C5CAE9FF}" srcId="{07307E91-A501-4DC4-A321-6671E0E677A3}" destId="{8D81B8A3-F27A-4D78-AD55-45D04FBC9F20}" srcOrd="3" destOrd="0" parTransId="{A547849D-E17C-44F2-AE62-5A116B158687}" sibTransId="{90365F24-32B7-46C0-B166-B6C42A7CE891}"/>
    <dgm:cxn modelId="{A4647291-8AE8-4B6D-A0EA-EC5315FABEEA}" type="presOf" srcId="{30EA3DF1-97A9-4D6B-BC80-FC4D45EFE65F}" destId="{15D68416-16DC-440D-8CBF-7BC9B01BFF16}" srcOrd="0" destOrd="2" presId="urn:microsoft.com/office/officeart/2005/8/layout/chevron2"/>
    <dgm:cxn modelId="{8E8905F4-C439-42A7-A5DA-CF3DCF38312D}" type="presOf" srcId="{29AF86C4-EF0A-4A05-897F-63BA0BEDB7BE}" destId="{15D68416-16DC-440D-8CBF-7BC9B01BFF16}" srcOrd="0" destOrd="1" presId="urn:microsoft.com/office/officeart/2005/8/layout/chevron2"/>
    <dgm:cxn modelId="{E3CE6401-2131-4877-8814-CDB696F96E1A}" type="presOf" srcId="{3DD67E98-9D4B-4FB8-A431-7A02777B9F68}" destId="{8726B13A-2ED8-4843-8E87-C1183F88CF2B}" srcOrd="0" destOrd="0" presId="urn:microsoft.com/office/officeart/2005/8/layout/chevron2"/>
    <dgm:cxn modelId="{9C750B79-92F3-400E-BFC5-1624F53EC44F}" srcId="{07307E91-A501-4DC4-A321-6671E0E677A3}" destId="{8E1A3E9B-A999-4069-AAA4-61678EE4C559}" srcOrd="4" destOrd="0" parTransId="{E8634FB1-CF3F-4485-AB58-BBFAB34759FE}" sibTransId="{F7A222BE-DD6F-4792-93D6-048474A4E685}"/>
    <dgm:cxn modelId="{8D9ADE05-D11E-463E-8EB1-994351ED4C2C}" type="presOf" srcId="{7AFF7EBF-BCC6-4446-9AB8-0AB02AB46184}" destId="{6F2945CB-0290-46B9-856A-893971E18A65}" srcOrd="0" destOrd="8" presId="urn:microsoft.com/office/officeart/2005/8/layout/chevron2"/>
    <dgm:cxn modelId="{FF9DB4D2-3207-445C-9FAE-A9BB55E3015D}" type="presOf" srcId="{CAA3041B-A52E-4441-842C-C17EAA3508D0}" destId="{2765527E-1856-460A-BD0C-ED76C138B42B}" srcOrd="0" destOrd="0" presId="urn:microsoft.com/office/officeart/2005/8/layout/chevron2"/>
    <dgm:cxn modelId="{5B437869-899F-4BA9-A7E1-B748F3AB1805}" type="presOf" srcId="{13E34B72-3576-4255-922E-E61FD958D99A}" destId="{6F2945CB-0290-46B9-856A-893971E18A65}" srcOrd="0" destOrd="2" presId="urn:microsoft.com/office/officeart/2005/8/layout/chevron2"/>
    <dgm:cxn modelId="{3B8DB7C1-221B-4A3E-B375-F734E3925DA2}" type="presOf" srcId="{B658FAA3-F9E2-464F-B8DE-291F7FFC94CD}" destId="{8726B13A-2ED8-4843-8E87-C1183F88CF2B}" srcOrd="0" destOrd="6" presId="urn:microsoft.com/office/officeart/2005/8/layout/chevron2"/>
    <dgm:cxn modelId="{200D8BFB-F193-4DC9-8406-E54DAF04BA8A}" srcId="{CAA3041B-A52E-4441-842C-C17EAA3508D0}" destId="{96F8A9A9-C45B-469A-A576-3A8DC5C61422}" srcOrd="1" destOrd="0" parTransId="{8787BA44-75E7-4C9F-9ECA-D4A795DFCC19}" sibTransId="{0E325822-BAA1-41F1-B2AC-D3D5420453A7}"/>
    <dgm:cxn modelId="{64CE0214-BAE9-4D1B-A0C6-462E1118721A}" srcId="{96F8A9A9-C45B-469A-A576-3A8DC5C61422}" destId="{29AF86C4-EF0A-4A05-897F-63BA0BEDB7BE}" srcOrd="1" destOrd="0" parTransId="{7C9919E4-82B3-4011-8B3F-91C3D5FF3D45}" sibTransId="{61D1D509-D866-483D-8B0F-06178C851F60}"/>
    <dgm:cxn modelId="{28B59BA4-8BDC-4CA6-AFBB-74C6229F7642}" srcId="{07307E91-A501-4DC4-A321-6671E0E677A3}" destId="{3DD67E98-9D4B-4FB8-A431-7A02777B9F68}" srcOrd="0" destOrd="0" parTransId="{2F528296-43FD-4ED1-A918-0B2D8A672BA4}" sibTransId="{1637F012-C3A4-4D40-BF3F-5A46DF4B936C}"/>
    <dgm:cxn modelId="{658D8236-0D17-42BE-BB23-13D85BE71C4D}" type="presOf" srcId="{07307E91-A501-4DC4-A321-6671E0E677A3}" destId="{16A09C66-87B2-40ED-8FEE-25036DDC3F1E}" srcOrd="0" destOrd="0" presId="urn:microsoft.com/office/officeart/2005/8/layout/chevron2"/>
    <dgm:cxn modelId="{809B1F19-6DEB-4EB0-9CE0-9ABE8AE876AC}" type="presOf" srcId="{D1727E3A-C9DD-47CB-8D63-B7F1C7468F79}" destId="{15D68416-16DC-440D-8CBF-7BC9B01BFF16}" srcOrd="0" destOrd="0" presId="urn:microsoft.com/office/officeart/2005/8/layout/chevron2"/>
    <dgm:cxn modelId="{D33CC878-C2E5-410D-A4D0-0805A23DDAC5}" srcId="{96F8A9A9-C45B-469A-A576-3A8DC5C61422}" destId="{8B5C7F1C-E43E-4F9E-AB24-AC7886C69B64}" srcOrd="7" destOrd="0" parTransId="{E111035A-1D64-4A9E-AD68-3F911E7CB9E0}" sibTransId="{003853ED-8796-4397-B75F-7809D4E2FA37}"/>
    <dgm:cxn modelId="{4BB5B957-9DC9-44EE-9DC0-96BBD946C621}" srcId="{EC9C9929-F541-41D3-AD37-C98835FBD1BE}" destId="{319B5929-186C-45CD-907A-A9DDFCEE898E}" srcOrd="6" destOrd="0" parTransId="{BBDF5246-1090-4E89-A493-2C6BA05BBA72}" sibTransId="{64F51386-BC0B-4A09-BB11-856BC87730B5}"/>
    <dgm:cxn modelId="{BE29E496-0AEB-4EBC-B33A-85D4104DAE17}" type="presOf" srcId="{AB2B2A90-6E06-4D60-AF8B-54D1E29D2CA0}" destId="{6F2945CB-0290-46B9-856A-893971E18A65}" srcOrd="0" destOrd="7" presId="urn:microsoft.com/office/officeart/2005/8/layout/chevron2"/>
    <dgm:cxn modelId="{D8329394-8942-401D-BED9-8F7E98DE4571}" srcId="{EC9C9929-F541-41D3-AD37-C98835FBD1BE}" destId="{08ECF24B-2CDB-4954-867E-99F19AD183E9}" srcOrd="5" destOrd="0" parTransId="{56A3413C-99ED-4EFF-BEE5-650323AADB1D}" sibTransId="{5678F5C3-BD47-476B-A71F-06FF736F046D}"/>
    <dgm:cxn modelId="{D2912B39-0EE6-436A-8A9D-7F720B06A30C}" type="presOf" srcId="{319B5929-186C-45CD-907A-A9DDFCEE898E}" destId="{6F2945CB-0290-46B9-856A-893971E18A65}" srcOrd="0" destOrd="6" presId="urn:microsoft.com/office/officeart/2005/8/layout/chevron2"/>
    <dgm:cxn modelId="{1CD072C6-EFF0-44FF-B40D-77CCCD2E9017}" type="presOf" srcId="{5322894E-F4B9-4955-B064-C5EDE3D1A9B7}" destId="{6F2945CB-0290-46B9-856A-893971E18A65}" srcOrd="0" destOrd="0" presId="urn:microsoft.com/office/officeart/2005/8/layout/chevron2"/>
    <dgm:cxn modelId="{B7086062-6CD7-4A20-BC38-73CCEBC42821}" type="presOf" srcId="{AE77478B-D922-439A-AE08-35AC5D82DDBD}" destId="{15D68416-16DC-440D-8CBF-7BC9B01BFF16}" srcOrd="0" destOrd="5" presId="urn:microsoft.com/office/officeart/2005/8/layout/chevron2"/>
    <dgm:cxn modelId="{8B91DB41-ED8C-4E86-AA07-50778833BEDD}" type="presOf" srcId="{8E1A3E9B-A999-4069-AAA4-61678EE4C559}" destId="{8726B13A-2ED8-4843-8E87-C1183F88CF2B}" srcOrd="0" destOrd="4" presId="urn:microsoft.com/office/officeart/2005/8/layout/chevron2"/>
    <dgm:cxn modelId="{F3241A8C-7B65-48FF-BD16-C1BF88D6D992}" type="presOf" srcId="{03BD1B88-A143-4058-9114-0D5D82DFFBB4}" destId="{8726B13A-2ED8-4843-8E87-C1183F88CF2B}" srcOrd="0" destOrd="5" presId="urn:microsoft.com/office/officeart/2005/8/layout/chevron2"/>
    <dgm:cxn modelId="{FEA70C25-BC36-4525-8DF3-8659492932F2}" srcId="{EC9C9929-F541-41D3-AD37-C98835FBD1BE}" destId="{7AFF7EBF-BCC6-4446-9AB8-0AB02AB46184}" srcOrd="8" destOrd="0" parTransId="{53BA0EF4-CD6C-43FE-AB68-FF0BF5F25930}" sibTransId="{4FF93CBC-447F-4957-9EF2-4EC678B0A53A}"/>
    <dgm:cxn modelId="{F941B956-0F81-40A3-B287-E95D0B3ACADC}" srcId="{96F8A9A9-C45B-469A-A576-3A8DC5C61422}" destId="{AE77478B-D922-439A-AE08-35AC5D82DDBD}" srcOrd="5" destOrd="0" parTransId="{98525568-BCD5-47C6-A2D6-4D9739DC397E}" sibTransId="{8304F104-660B-4CD0-A5BF-4B911A031228}"/>
    <dgm:cxn modelId="{E9FA816B-709E-4058-8986-2F7C73965EE2}" srcId="{07307E91-A501-4DC4-A321-6671E0E677A3}" destId="{017CCEAB-24FE-4D32-B0E0-06411955BDC3}" srcOrd="1" destOrd="0" parTransId="{2D8AB2A2-BD39-4E89-916C-8DD40F5E6E18}" sibTransId="{EF4DBB5B-50C9-4BBF-B0FE-EACB4D4C75F5}"/>
    <dgm:cxn modelId="{511D2C3E-DE98-4B19-AE04-9C7FE0CBD5CB}" type="presOf" srcId="{A88E1B05-0885-49C9-B48F-32EC35257FB1}" destId="{15D68416-16DC-440D-8CBF-7BC9B01BFF16}" srcOrd="0" destOrd="4" presId="urn:microsoft.com/office/officeart/2005/8/layout/chevron2"/>
    <dgm:cxn modelId="{06E06FB6-2FC6-4B02-B366-5AC3C4B4E11F}" type="presOf" srcId="{D51F61CF-0483-422B-9604-7E76A469D447}" destId="{6F2945CB-0290-46B9-856A-893971E18A65}" srcOrd="0" destOrd="4" presId="urn:microsoft.com/office/officeart/2005/8/layout/chevron2"/>
    <dgm:cxn modelId="{1EB29C4A-9589-4E1A-B6CC-86FFFDA3F3F2}" srcId="{96F8A9A9-C45B-469A-A576-3A8DC5C61422}" destId="{55A08C7C-8FC1-492E-A253-31F24A48587F}" srcOrd="3" destOrd="0" parTransId="{0421BF25-19EC-4FE7-A6A7-765B72128BEC}" sibTransId="{EB517185-3C8E-46B5-866A-1D349F2267C2}"/>
    <dgm:cxn modelId="{A7F21FE2-AAC7-4617-A487-693CD46B2793}" srcId="{EC9C9929-F541-41D3-AD37-C98835FBD1BE}" destId="{53A5A28D-89AD-4448-9CFF-85B1E9D82AA1}" srcOrd="1" destOrd="0" parTransId="{98D5F906-83C4-438E-A7DC-30E2CC2C7ABA}" sibTransId="{BF0B20EC-6DDD-4955-AD13-E0B29A532693}"/>
    <dgm:cxn modelId="{BC53BF84-68B9-4671-BE56-A15A294903B0}" srcId="{EC9C9929-F541-41D3-AD37-C98835FBD1BE}" destId="{13E34B72-3576-4255-922E-E61FD958D99A}" srcOrd="2" destOrd="0" parTransId="{BBFFA515-D973-4D61-BD9F-80B6113850CF}" sibTransId="{53CEA012-5893-47F5-9AAF-E68418AC5B49}"/>
    <dgm:cxn modelId="{30FA2F1E-3A8D-4A28-B03C-1860045CC076}" srcId="{07307E91-A501-4DC4-A321-6671E0E677A3}" destId="{03BD1B88-A143-4058-9114-0D5D82DFFBB4}" srcOrd="5" destOrd="0" parTransId="{E81C2F52-07E3-4DD8-BF16-A7108F55390A}" sibTransId="{FFEDC102-73B1-4801-9126-40BEB6950F12}"/>
    <dgm:cxn modelId="{5CE25C04-ABF7-4CDC-9AAD-B007C518D35D}" srcId="{96F8A9A9-C45B-469A-A576-3A8DC5C61422}" destId="{4AF7278D-8656-4C7F-BA16-A6D75CB5552A}" srcOrd="9" destOrd="0" parTransId="{38C3B0BC-EB80-46A4-87E8-37B39EB79A25}" sibTransId="{7AC11C72-BC4E-4E92-A47B-022C1DD23449}"/>
    <dgm:cxn modelId="{7965E34C-74C4-4C5F-8DC1-B1C12D2CDEBA}" srcId="{EC9C9929-F541-41D3-AD37-C98835FBD1BE}" destId="{3DA3BD66-21F8-4791-BAF3-C6E079A08411}" srcOrd="3" destOrd="0" parTransId="{E3AFE177-92B9-4734-9A1E-7339B001382D}" sibTransId="{2F3AA6C7-B234-43C0-AFF4-307EA7C547C3}"/>
    <dgm:cxn modelId="{991ADA78-ECAC-40BE-9EE2-7387A2842374}" type="presOf" srcId="{8D81B8A3-F27A-4D78-AD55-45D04FBC9F20}" destId="{8726B13A-2ED8-4843-8E87-C1183F88CF2B}" srcOrd="0" destOrd="3" presId="urn:microsoft.com/office/officeart/2005/8/layout/chevron2"/>
    <dgm:cxn modelId="{E114264F-4929-4B6A-915A-D920DCC1D279}" srcId="{96F8A9A9-C45B-469A-A576-3A8DC5C61422}" destId="{A88E1B05-0885-49C9-B48F-32EC35257FB1}" srcOrd="4" destOrd="0" parTransId="{0EF462F2-513D-4BBB-A004-00B523275F97}" sibTransId="{73A05326-02CB-4B53-B1A5-BE10F2E7F61C}"/>
    <dgm:cxn modelId="{94E100D7-B59A-4365-BFDF-EDF3242D7005}" type="presOf" srcId="{55A08C7C-8FC1-492E-A253-31F24A48587F}" destId="{15D68416-16DC-440D-8CBF-7BC9B01BFF16}" srcOrd="0" destOrd="3" presId="urn:microsoft.com/office/officeart/2005/8/layout/chevron2"/>
    <dgm:cxn modelId="{8E4D3B8D-0FD2-4B47-A33A-57A722395086}" type="presOf" srcId="{F7377F5F-1EC0-4589-901D-EF72661BA5CA}" destId="{15D68416-16DC-440D-8CBF-7BC9B01BFF16}" srcOrd="0" destOrd="8" presId="urn:microsoft.com/office/officeart/2005/8/layout/chevron2"/>
    <dgm:cxn modelId="{6EC7B87D-D9A6-4596-BC7B-FC3A75973A32}" srcId="{96F8A9A9-C45B-469A-A576-3A8DC5C61422}" destId="{D1727E3A-C9DD-47CB-8D63-B7F1C7468F79}" srcOrd="0" destOrd="0" parTransId="{6C969649-37D8-434B-9DF1-97F860DA685D}" sibTransId="{B18893FC-CF0E-4D09-B76D-4FC5486E8118}"/>
    <dgm:cxn modelId="{FB54BD47-EE8A-4118-9295-CD108039430B}" srcId="{96F8A9A9-C45B-469A-A576-3A8DC5C61422}" destId="{F7377F5F-1EC0-4589-901D-EF72661BA5CA}" srcOrd="8" destOrd="0" parTransId="{3DBE3A6B-DC22-4929-AD06-1E99BE18E3CF}" sibTransId="{71061F2D-B572-41F7-A4E6-2A31D3A9267A}"/>
    <dgm:cxn modelId="{753AC690-603E-4C68-BE7A-E850408C85D3}" type="presOf" srcId="{53A5A28D-89AD-4448-9CFF-85B1E9D82AA1}" destId="{6F2945CB-0290-46B9-856A-893971E18A65}" srcOrd="0" destOrd="1" presId="urn:microsoft.com/office/officeart/2005/8/layout/chevron2"/>
    <dgm:cxn modelId="{54F0DB17-C2CD-4FB2-B3A8-0F6C6452DF20}" type="presOf" srcId="{4AF7278D-8656-4C7F-BA16-A6D75CB5552A}" destId="{15D68416-16DC-440D-8CBF-7BC9B01BFF16}" srcOrd="0" destOrd="9" presId="urn:microsoft.com/office/officeart/2005/8/layout/chevron2"/>
    <dgm:cxn modelId="{A215C46E-555D-4CCB-AC08-1630CC2D9B75}" srcId="{EC9C9929-F541-41D3-AD37-C98835FBD1BE}" destId="{D51F61CF-0483-422B-9604-7E76A469D447}" srcOrd="4" destOrd="0" parTransId="{A391B1F4-DE37-4442-873B-DDEEE2D5255D}" sibTransId="{0A7D5388-C2CC-40A6-B007-539A61778CDF}"/>
    <dgm:cxn modelId="{1AFEFFC4-5F7A-42F7-BCAE-D61343392F0C}" type="presOf" srcId="{6F42AE9C-5CD2-4FFE-BAD7-E3CF8B442D65}" destId="{15D68416-16DC-440D-8CBF-7BC9B01BFF16}" srcOrd="0" destOrd="6" presId="urn:microsoft.com/office/officeart/2005/8/layout/chevron2"/>
    <dgm:cxn modelId="{C82CB2C2-CA0A-4059-AC0C-FD6F24E9EA42}" type="presOf" srcId="{8B5C7F1C-E43E-4F9E-AB24-AC7886C69B64}" destId="{15D68416-16DC-440D-8CBF-7BC9B01BFF16}" srcOrd="0" destOrd="7" presId="urn:microsoft.com/office/officeart/2005/8/layout/chevron2"/>
    <dgm:cxn modelId="{935868DF-3EF3-4285-A7D1-E1A6797DE181}" srcId="{07307E91-A501-4DC4-A321-6671E0E677A3}" destId="{B658FAA3-F9E2-464F-B8DE-291F7FFC94CD}" srcOrd="6" destOrd="0" parTransId="{55C58C7C-4C9D-4017-B13B-9520FA1EF260}" sibTransId="{945EE9A3-01A5-4B1C-A149-C3DC4612A26B}"/>
    <dgm:cxn modelId="{03A53EC9-C8C4-4F90-84BC-C72DD1391519}" srcId="{EC9C9929-F541-41D3-AD37-C98835FBD1BE}" destId="{AB2B2A90-6E06-4D60-AF8B-54D1E29D2CA0}" srcOrd="7" destOrd="0" parTransId="{59E4B845-B000-47DE-8EDE-C5F0AD6B71DF}" sibTransId="{F188848A-0A58-41C0-8CAC-A87D9E5BC4CE}"/>
    <dgm:cxn modelId="{CDBCA210-DAC1-40A2-B18B-072B110324B9}" type="presOf" srcId="{96F8A9A9-C45B-469A-A576-3A8DC5C61422}" destId="{A00E4F50-F8C5-485E-90A0-62BC26F54423}" srcOrd="0" destOrd="0" presId="urn:microsoft.com/office/officeart/2005/8/layout/chevron2"/>
    <dgm:cxn modelId="{8E7E01F5-C74B-4267-A811-15B61114CAC1}" srcId="{96F8A9A9-C45B-469A-A576-3A8DC5C61422}" destId="{30EA3DF1-97A9-4D6B-BC80-FC4D45EFE65F}" srcOrd="2" destOrd="0" parTransId="{084B7AB6-04B8-4E46-9D61-A284FF3E5CFD}" sibTransId="{42F453FD-2022-4B96-A87F-BBFDF686A4D2}"/>
    <dgm:cxn modelId="{A6714CD7-593D-456F-948D-F8A1B7513ED6}" srcId="{CAA3041B-A52E-4441-842C-C17EAA3508D0}" destId="{07307E91-A501-4DC4-A321-6671E0E677A3}" srcOrd="2" destOrd="0" parTransId="{D74EBE34-B883-48B8-9D39-5526A038731B}" sibTransId="{662CF379-332C-4653-8561-C99F41674A69}"/>
    <dgm:cxn modelId="{F589C54D-38DC-434F-ACF3-6C5D0E4735BD}" type="presOf" srcId="{08ECF24B-2CDB-4954-867E-99F19AD183E9}" destId="{6F2945CB-0290-46B9-856A-893971E18A65}" srcOrd="0" destOrd="5" presId="urn:microsoft.com/office/officeart/2005/8/layout/chevron2"/>
    <dgm:cxn modelId="{D7C659E4-B3B8-4527-AED1-15749A366EF3}" type="presOf" srcId="{36920C2A-F7F8-4DAE-A756-56B2CBC6FD74}" destId="{8726B13A-2ED8-4843-8E87-C1183F88CF2B}" srcOrd="0" destOrd="2" presId="urn:microsoft.com/office/officeart/2005/8/layout/chevron2"/>
    <dgm:cxn modelId="{A9B37454-C0B6-48A1-B269-DD3E1C3D17E0}" type="presOf" srcId="{EC9C9929-F541-41D3-AD37-C98835FBD1BE}" destId="{F48E15C4-D03C-41CD-B56A-A51F4A39FD56}" srcOrd="0" destOrd="0" presId="urn:microsoft.com/office/officeart/2005/8/layout/chevron2"/>
    <dgm:cxn modelId="{931249B0-5A8D-4953-9A66-13774CC6782D}" srcId="{07307E91-A501-4DC4-A321-6671E0E677A3}" destId="{36920C2A-F7F8-4DAE-A756-56B2CBC6FD74}" srcOrd="2" destOrd="0" parTransId="{2A0B6832-BABE-434C-9EE7-52B6DA05C453}" sibTransId="{7CBEEC05-3CE9-4944-A6D3-AAB833075D23}"/>
    <dgm:cxn modelId="{9DE5006C-8BD6-482C-89DD-07B571C9C355}" type="presOf" srcId="{017CCEAB-24FE-4D32-B0E0-06411955BDC3}" destId="{8726B13A-2ED8-4843-8E87-C1183F88CF2B}" srcOrd="0" destOrd="1" presId="urn:microsoft.com/office/officeart/2005/8/layout/chevron2"/>
    <dgm:cxn modelId="{DCB71E85-A02D-49D9-A95E-5CFB60C3FB22}" type="presParOf" srcId="{2765527E-1856-460A-BD0C-ED76C138B42B}" destId="{8A17A328-B7E8-451C-9A46-396C726B8C86}" srcOrd="0" destOrd="0" presId="urn:microsoft.com/office/officeart/2005/8/layout/chevron2"/>
    <dgm:cxn modelId="{E282632E-01B0-42FF-8A6A-9781863D8BAD}" type="presParOf" srcId="{8A17A328-B7E8-451C-9A46-396C726B8C86}" destId="{F48E15C4-D03C-41CD-B56A-A51F4A39FD56}" srcOrd="0" destOrd="0" presId="urn:microsoft.com/office/officeart/2005/8/layout/chevron2"/>
    <dgm:cxn modelId="{D9C9053B-1BCF-40E0-826F-EB7D83679853}" type="presParOf" srcId="{8A17A328-B7E8-451C-9A46-396C726B8C86}" destId="{6F2945CB-0290-46B9-856A-893971E18A65}" srcOrd="1" destOrd="0" presId="urn:microsoft.com/office/officeart/2005/8/layout/chevron2"/>
    <dgm:cxn modelId="{F1627FC6-9AA9-445C-91C0-3B765FADB3FE}" type="presParOf" srcId="{2765527E-1856-460A-BD0C-ED76C138B42B}" destId="{2AB26AC5-02BA-488F-A10D-69CE4F5CA71A}" srcOrd="1" destOrd="0" presId="urn:microsoft.com/office/officeart/2005/8/layout/chevron2"/>
    <dgm:cxn modelId="{151ACCB6-1A71-4065-AE18-FEE4AE800A58}" type="presParOf" srcId="{2765527E-1856-460A-BD0C-ED76C138B42B}" destId="{1FE20A6F-A5AF-4E7B-9308-8B8245D88986}" srcOrd="2" destOrd="0" presId="urn:microsoft.com/office/officeart/2005/8/layout/chevron2"/>
    <dgm:cxn modelId="{19AB36B0-B7F6-47C4-80F1-973017336169}" type="presParOf" srcId="{1FE20A6F-A5AF-4E7B-9308-8B8245D88986}" destId="{A00E4F50-F8C5-485E-90A0-62BC26F54423}" srcOrd="0" destOrd="0" presId="urn:microsoft.com/office/officeart/2005/8/layout/chevron2"/>
    <dgm:cxn modelId="{F6195E17-5BA6-4804-ADA7-F1CB37C6A7FA}" type="presParOf" srcId="{1FE20A6F-A5AF-4E7B-9308-8B8245D88986}" destId="{15D68416-16DC-440D-8CBF-7BC9B01BFF16}" srcOrd="1" destOrd="0" presId="urn:microsoft.com/office/officeart/2005/8/layout/chevron2"/>
    <dgm:cxn modelId="{1080AB66-C86D-40E8-BF4F-C2FA97333B51}" type="presParOf" srcId="{2765527E-1856-460A-BD0C-ED76C138B42B}" destId="{807BCAB6-24A6-4804-88A4-CBF9CFBDD21C}" srcOrd="3" destOrd="0" presId="urn:microsoft.com/office/officeart/2005/8/layout/chevron2"/>
    <dgm:cxn modelId="{FA7386F2-E17C-41EC-8A2F-4006D62551DC}" type="presParOf" srcId="{2765527E-1856-460A-BD0C-ED76C138B42B}" destId="{C862D60E-8372-4D25-ABAE-528B1BA7FD28}" srcOrd="4" destOrd="0" presId="urn:microsoft.com/office/officeart/2005/8/layout/chevron2"/>
    <dgm:cxn modelId="{F6926D43-2255-480F-A37F-CBC996BD44EF}" type="presParOf" srcId="{C862D60E-8372-4D25-ABAE-528B1BA7FD28}" destId="{16A09C66-87B2-40ED-8FEE-25036DDC3F1E}" srcOrd="0" destOrd="0" presId="urn:microsoft.com/office/officeart/2005/8/layout/chevron2"/>
    <dgm:cxn modelId="{ED72DFF9-8FB6-4DBA-A0DF-AC4CC67840E3}" type="presParOf" srcId="{C862D60E-8372-4D25-ABAE-528B1BA7FD28}" destId="{8726B13A-2ED8-4843-8E87-C1183F88CF2B}" srcOrd="1" destOrd="0" presId="urn:microsoft.com/office/officeart/2005/8/layout/chevron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D2F023A-4799-47F6-A580-DF4EE93EEA55}" type="datetimeFigureOut">
              <a:rPr lang="ru-RU"/>
              <a:pPr>
                <a:defRPr/>
              </a:pPr>
              <a:t>14.12.2014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5BAD1757-9E5D-4777-940F-AE8ADE146C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53A273B-3289-40D1-A647-A1F3AD2BE745}" type="slidenum">
              <a:rPr lang="ru-RU" smtClean="0"/>
              <a:pPr/>
              <a:t>4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696F2D-BDA6-486F-BE88-AB291A903C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5616D8-B3EC-4AF1-975E-F82659AD4A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92E7AF-D4EC-421A-A1E3-AFEB85CE59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19060B-F6F5-47C3-9025-CA8A1C7EA3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Заголовок, 2 маленьких объекта и 1 большой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EF4C4A-D735-4DE4-9805-122B15FC2E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4D42AF-1C75-4C5E-A519-B781C98EE4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1786FC-EE72-4D86-B6BB-3FD575C13B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6873F8-CCB9-4976-B89E-8A464C9A70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2F245C-E3F1-436D-B88D-1992367C50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894069-BD8E-4BCF-93A3-5A58583885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A79B90-17BF-4660-A745-F32DA6F288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4EA7CC-B2F1-4A89-9AB9-4C9149B5CF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152D7A-C3E0-4852-BDDB-C5B6A46F2A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5EC11F-969B-4186-9B5B-B8E4E48042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A410CF29-FDF3-4822-9E37-EEE7B0E5E2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549275"/>
            <a:ext cx="7775575" cy="1143000"/>
          </a:xfrm>
        </p:spPr>
        <p:txBody>
          <a:bodyPr/>
          <a:lstStyle/>
          <a:p>
            <a:pPr algn="l" eaLnBrk="1" hangingPunct="1"/>
            <a:r>
              <a:rPr lang="ru-RU" sz="2000" b="1" smtClean="0">
                <a:solidFill>
                  <a:srgbClr val="24047E"/>
                </a:solidFill>
              </a:rPr>
              <a:t>ДЕТСКОЕ УЧЕБНОЕ УЧРЕЖДЕНИЕ № 82 « ЧЕБУРАШКА»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2276475"/>
            <a:ext cx="7704138" cy="3887788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b="1" i="1" smtClean="0">
                <a:solidFill>
                  <a:srgbClr val="FF3300"/>
                </a:solidFill>
              </a:rPr>
              <a:t>ПРОЕКТ « МОЙ ГОРОД»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b="1" i="1" smtClean="0">
                <a:solidFill>
                  <a:srgbClr val="FF3300"/>
                </a:solidFill>
              </a:rPr>
              <a:t>( 2012 – 2013 год)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2000" b="1" i="1" smtClean="0"/>
              <a:t>                                                        </a:t>
            </a:r>
            <a:r>
              <a:rPr lang="ru-RU" sz="2000" b="1" i="1" smtClean="0">
                <a:solidFill>
                  <a:srgbClr val="B00000"/>
                </a:solidFill>
              </a:rPr>
              <a:t>Воспитатель первой категории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2000" b="1" i="1" smtClean="0">
                <a:solidFill>
                  <a:srgbClr val="B00000"/>
                </a:solidFill>
              </a:rPr>
              <a:t>                                                                                         САЕНКО О. В.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ru-RU" sz="2000" b="1" i="1" smtClean="0"/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ru-RU" sz="2000" b="1" i="1" smtClean="0"/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ru-RU" sz="2000" b="1" i="1" smtClean="0"/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ru-RU" sz="2000" b="1" i="1" smtClean="0"/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ru-RU" sz="2000" b="1" i="1" smtClean="0"/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2000" b="1" i="1" smtClean="0">
                <a:solidFill>
                  <a:srgbClr val="FF3300"/>
                </a:solidFill>
              </a:rPr>
              <a:t>г. СИМФЕРОПОЛЬ</a:t>
            </a:r>
          </a:p>
        </p:txBody>
      </p:sp>
      <p:pic>
        <p:nvPicPr>
          <p:cNvPr id="2052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3644900"/>
            <a:ext cx="2251075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i="1" smtClean="0">
                <a:solidFill>
                  <a:srgbClr val="800000"/>
                </a:solidFill>
              </a:rPr>
              <a:t>СОВМЕСТНАЯ ДЕЯТЕЛЬНОСТЬ ПЕДАГОГА С РОДИТЕЛЯМИ  И ДЕТЬМИ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507413" cy="4924425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1400" b="1" dirty="0" smtClean="0"/>
              <a:t>       Непосредственно образовательная деятельность в области « Познание» для педагогов с использованием </a:t>
            </a:r>
            <a:r>
              <a:rPr lang="ru-RU" sz="1400" b="1" dirty="0" err="1" smtClean="0"/>
              <a:t>мультимедийной</a:t>
            </a:r>
            <a:r>
              <a:rPr lang="ru-RU" sz="1400" b="1" dirty="0" smtClean="0"/>
              <a:t> установки « Знакомство с городом Симферополем».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400" b="1" dirty="0" smtClean="0"/>
              <a:t>       Оформление фотовыставки « Памятные места родного города».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sz="1400" b="1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ru-RU" sz="1400" b="1" dirty="0" smtClean="0"/>
              <a:t>                                                                                                    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sz="1400" b="1" dirty="0" smtClean="0"/>
          </a:p>
          <a:p>
            <a:pPr>
              <a:lnSpc>
                <a:spcPct val="80000"/>
              </a:lnSpc>
              <a:buFontTx/>
              <a:buNone/>
            </a:pPr>
            <a:endParaRPr lang="ru-RU" sz="1400" b="1" dirty="0" smtClean="0"/>
          </a:p>
          <a:p>
            <a:pPr algn="r">
              <a:lnSpc>
                <a:spcPct val="80000"/>
              </a:lnSpc>
              <a:buFontTx/>
              <a:buNone/>
            </a:pPr>
            <a:r>
              <a:rPr lang="ru-RU" sz="1200" b="1" dirty="0" smtClean="0"/>
              <a:t>                                                                                                            </a:t>
            </a:r>
          </a:p>
          <a:p>
            <a:pPr algn="r">
              <a:lnSpc>
                <a:spcPct val="80000"/>
              </a:lnSpc>
              <a:buFontTx/>
              <a:buNone/>
            </a:pPr>
            <a:endParaRPr lang="ru-RU" sz="1200" b="1" dirty="0" smtClean="0"/>
          </a:p>
          <a:p>
            <a:pPr algn="r">
              <a:lnSpc>
                <a:spcPct val="80000"/>
              </a:lnSpc>
              <a:buFontTx/>
              <a:buNone/>
            </a:pPr>
            <a:endParaRPr lang="ru-RU" sz="1200" b="1" dirty="0" smtClean="0"/>
          </a:p>
          <a:p>
            <a:pPr algn="r">
              <a:lnSpc>
                <a:spcPct val="80000"/>
              </a:lnSpc>
              <a:buFontTx/>
              <a:buNone/>
            </a:pPr>
            <a:endParaRPr lang="ru-RU" sz="1200" b="1" dirty="0" smtClean="0"/>
          </a:p>
          <a:p>
            <a:pPr algn="r">
              <a:lnSpc>
                <a:spcPct val="80000"/>
              </a:lnSpc>
              <a:buFontTx/>
              <a:buNone/>
            </a:pPr>
            <a:endParaRPr lang="ru-RU" sz="1200" b="1" dirty="0" smtClean="0"/>
          </a:p>
          <a:p>
            <a:pPr algn="r">
              <a:lnSpc>
                <a:spcPct val="80000"/>
              </a:lnSpc>
              <a:buFontTx/>
              <a:buNone/>
            </a:pPr>
            <a:endParaRPr lang="ru-RU" sz="1200" b="1" dirty="0" smtClean="0"/>
          </a:p>
          <a:p>
            <a:pPr algn="r">
              <a:lnSpc>
                <a:spcPct val="80000"/>
              </a:lnSpc>
              <a:buFontTx/>
              <a:buNone/>
            </a:pPr>
            <a:endParaRPr lang="ru-RU" sz="1200" b="1" dirty="0" smtClean="0"/>
          </a:p>
          <a:p>
            <a:pPr algn="r">
              <a:lnSpc>
                <a:spcPct val="80000"/>
              </a:lnSpc>
              <a:buFontTx/>
              <a:buNone/>
            </a:pPr>
            <a:endParaRPr lang="ru-RU" sz="1200" b="1" dirty="0" smtClean="0"/>
          </a:p>
          <a:p>
            <a:pPr algn="r">
              <a:lnSpc>
                <a:spcPct val="80000"/>
              </a:lnSpc>
              <a:buFontTx/>
              <a:buNone/>
            </a:pPr>
            <a:r>
              <a:rPr lang="ru-RU" sz="1200" b="1" dirty="0" smtClean="0"/>
              <a:t>« Мой город»( отрывок)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1200" b="1" dirty="0" smtClean="0"/>
              <a:t>                                                                                                                                                 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1200" b="1" dirty="0" smtClean="0"/>
              <a:t>                                                                                                                                                         Город Симферополь ты  прекрасен,              </a:t>
            </a:r>
          </a:p>
          <a:p>
            <a:pPr algn="r">
              <a:lnSpc>
                <a:spcPct val="80000"/>
              </a:lnSpc>
              <a:buFontTx/>
              <a:buNone/>
            </a:pPr>
            <a:r>
              <a:rPr lang="ru-RU" sz="1200" b="1" dirty="0" smtClean="0"/>
              <a:t>наряден и молод.</a:t>
            </a:r>
          </a:p>
          <a:p>
            <a:pPr algn="r">
              <a:lnSpc>
                <a:spcPct val="80000"/>
              </a:lnSpc>
              <a:buFontTx/>
              <a:buNone/>
            </a:pPr>
            <a:r>
              <a:rPr lang="ru-RU" sz="1200" b="1" dirty="0" smtClean="0"/>
              <a:t>И зимою и летом в величье своем.</a:t>
            </a:r>
          </a:p>
          <a:p>
            <a:pPr algn="r">
              <a:lnSpc>
                <a:spcPct val="80000"/>
              </a:lnSpc>
              <a:buFontTx/>
              <a:buNone/>
            </a:pPr>
            <a:r>
              <a:rPr lang="ru-RU" sz="1200" b="1" dirty="0" smtClean="0"/>
              <a:t>Так давайте, друзья, украшать</a:t>
            </a:r>
          </a:p>
          <a:p>
            <a:pPr algn="r">
              <a:lnSpc>
                <a:spcPct val="80000"/>
              </a:lnSpc>
              <a:buFontTx/>
              <a:buNone/>
            </a:pPr>
            <a:r>
              <a:rPr lang="ru-RU" sz="1200" b="1" dirty="0" smtClean="0"/>
              <a:t>И любить этот город,</a:t>
            </a:r>
          </a:p>
          <a:p>
            <a:pPr algn="r">
              <a:lnSpc>
                <a:spcPct val="80000"/>
              </a:lnSpc>
              <a:buFontTx/>
              <a:buNone/>
            </a:pPr>
            <a:r>
              <a:rPr lang="ru-RU" sz="1200" b="1" dirty="0" smtClean="0"/>
              <a:t>Этот город в котором мы с вами живем.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sz="1400" b="1" dirty="0" smtClean="0"/>
          </a:p>
          <a:p>
            <a:pPr>
              <a:lnSpc>
                <a:spcPct val="80000"/>
              </a:lnSpc>
              <a:buFontTx/>
              <a:buNone/>
            </a:pPr>
            <a:endParaRPr lang="ru-RU" sz="1400" b="1" dirty="0" smtClean="0"/>
          </a:p>
          <a:p>
            <a:pPr>
              <a:lnSpc>
                <a:spcPct val="80000"/>
              </a:lnSpc>
              <a:buFontTx/>
              <a:buNone/>
            </a:pPr>
            <a:endParaRPr lang="ru-RU" sz="1400" b="1" dirty="0" smtClean="0"/>
          </a:p>
          <a:p>
            <a:pPr>
              <a:lnSpc>
                <a:spcPct val="80000"/>
              </a:lnSpc>
              <a:buFontTx/>
              <a:buNone/>
            </a:pPr>
            <a:endParaRPr lang="ru-RU" sz="1400" b="1" dirty="0" smtClean="0"/>
          </a:p>
        </p:txBody>
      </p:sp>
      <p:pic>
        <p:nvPicPr>
          <p:cNvPr id="15364" name="Picture 4" descr="Фото0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3573463"/>
            <a:ext cx="3816350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48038" y="2565400"/>
            <a:ext cx="2879725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13" y="2286000"/>
            <a:ext cx="2952750" cy="223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549275"/>
            <a:ext cx="7848600" cy="1143000"/>
          </a:xfrm>
        </p:spPr>
        <p:txBody>
          <a:bodyPr/>
          <a:lstStyle/>
          <a:p>
            <a:pPr algn="r" eaLnBrk="1" hangingPunct="1"/>
            <a:r>
              <a:rPr lang="ru-RU" sz="1400" smtClean="0">
                <a:solidFill>
                  <a:srgbClr val="820000"/>
                </a:solidFill>
              </a:rPr>
              <a:t>« Давайте детям больше и больше созерцания</a:t>
            </a:r>
            <a:br>
              <a:rPr lang="ru-RU" sz="1400" smtClean="0">
                <a:solidFill>
                  <a:srgbClr val="820000"/>
                </a:solidFill>
              </a:rPr>
            </a:br>
            <a:r>
              <a:rPr lang="ru-RU" sz="1400" smtClean="0">
                <a:solidFill>
                  <a:srgbClr val="820000"/>
                </a:solidFill>
              </a:rPr>
              <a:t>общего, человеческого, мирового.</a:t>
            </a:r>
            <a:br>
              <a:rPr lang="ru-RU" sz="1400" smtClean="0">
                <a:solidFill>
                  <a:srgbClr val="820000"/>
                </a:solidFill>
              </a:rPr>
            </a:br>
            <a:r>
              <a:rPr lang="ru-RU" sz="1400" smtClean="0">
                <a:solidFill>
                  <a:srgbClr val="820000"/>
                </a:solidFill>
              </a:rPr>
              <a:t> Но преимущественно старайтесь знакомить</a:t>
            </a:r>
            <a:br>
              <a:rPr lang="ru-RU" sz="1400" smtClean="0">
                <a:solidFill>
                  <a:srgbClr val="820000"/>
                </a:solidFill>
              </a:rPr>
            </a:br>
            <a:r>
              <a:rPr lang="ru-RU" sz="1400" smtClean="0">
                <a:solidFill>
                  <a:srgbClr val="820000"/>
                </a:solidFill>
              </a:rPr>
              <a:t>их с этим через родные и национальные явления».</a:t>
            </a:r>
            <a:br>
              <a:rPr lang="ru-RU" sz="1400" smtClean="0">
                <a:solidFill>
                  <a:srgbClr val="820000"/>
                </a:solidFill>
              </a:rPr>
            </a:br>
            <a:r>
              <a:rPr lang="ru-RU" sz="1400" smtClean="0">
                <a:solidFill>
                  <a:srgbClr val="820000"/>
                </a:solidFill>
              </a:rPr>
              <a:t>Белинский В.Г.</a:t>
            </a:r>
          </a:p>
        </p:txBody>
      </p:sp>
      <p:sp>
        <p:nvSpPr>
          <p:cNvPr id="307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4213" y="1958975"/>
            <a:ext cx="7848600" cy="454818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000" smtClean="0">
                <a:solidFill>
                  <a:srgbClr val="800000"/>
                </a:solidFill>
              </a:rPr>
              <a:t>АКТУАЛЬНОСТЬ</a:t>
            </a:r>
          </a:p>
          <a:p>
            <a:pPr eaLnBrk="1" hangingPunct="1">
              <a:buFontTx/>
              <a:buNone/>
            </a:pPr>
            <a:r>
              <a:rPr lang="ru-RU" sz="1200" smtClean="0"/>
              <a:t>В дошкольном детстве начинает формироваться чувство патриотизма</a:t>
            </a:r>
          </a:p>
          <a:p>
            <a:pPr eaLnBrk="1" hangingPunct="1">
              <a:buFontTx/>
              <a:buNone/>
            </a:pPr>
            <a:r>
              <a:rPr lang="ru-RU" sz="1200" smtClean="0"/>
              <a:t>         любовь и привязанность к Родине, к своему городу, семье преданность им, ответственность за них, желание трудиться на их благо, беречь и умножать богатства.</a:t>
            </a:r>
          </a:p>
          <a:p>
            <a:pPr eaLnBrk="1" hangingPunct="1">
              <a:buFontTx/>
              <a:buNone/>
            </a:pPr>
            <a:r>
              <a:rPr lang="ru-RU" sz="1200" smtClean="0"/>
              <a:t>         Патриотическое воспитание дошкольников включает в себя передачу им знаний, формирование на их основе отношения и организацию доступной возрасту деятельности.</a:t>
            </a:r>
          </a:p>
          <a:p>
            <a:pPr eaLnBrk="1" hangingPunct="1">
              <a:buFontTx/>
              <a:buNone/>
            </a:pPr>
            <a:r>
              <a:rPr lang="ru-RU" sz="1200" smtClean="0"/>
              <a:t>В.Г. Сухомлинский утверждал, что детство – каждодневное открытие мира и поэтому надо делать так, чтобы оно стало прежде всего познанием человека его Родины, их красоты и величия.</a:t>
            </a:r>
          </a:p>
          <a:p>
            <a:pPr eaLnBrk="1" hangingPunct="1">
              <a:buFontTx/>
              <a:buNone/>
            </a:pPr>
            <a:r>
              <a:rPr lang="ru-RU" sz="1200" smtClean="0"/>
              <a:t>Современные исследования посвященные проблемам приобщения  дошкольников к истории, культуре, социальной жизни города, связаны с изучением механизмов социализации, формирования социальной компетентности ребенка, осознания ребенком самого себя как представителя человеческого рода, восприятие предметного мира, формирования знаний о труде взрослых.</a:t>
            </a:r>
          </a:p>
          <a:p>
            <a:pPr eaLnBrk="1" hangingPunct="1">
              <a:buFontTx/>
              <a:buNone/>
            </a:pPr>
            <a:r>
              <a:rPr lang="ru-RU" sz="1200" smtClean="0"/>
              <a:t>Базовым этапом формирования у ребят любви к  Родине, следует считать  накопление ими социального опыта жизни</a:t>
            </a:r>
          </a:p>
          <a:p>
            <a:pPr eaLnBrk="1" hangingPunct="1">
              <a:buFontTx/>
              <a:buNone/>
            </a:pPr>
            <a:r>
              <a:rPr lang="ru-RU" sz="1200" smtClean="0"/>
              <a:t>          своего города, усвоение принятых норм.</a:t>
            </a:r>
          </a:p>
          <a:p>
            <a:pPr eaLnBrk="1" hangingPunct="1">
              <a:buFontTx/>
              <a:buNone/>
            </a:pPr>
            <a:r>
              <a:rPr lang="ru-RU" sz="1200" smtClean="0"/>
              <a:t>Любовь к Украине начинается  с любви к своей малой родине – месту, где человек                                                                    родился. В этой связи большое значение имеет ознакомление дошкольников</a:t>
            </a:r>
          </a:p>
          <a:p>
            <a:pPr eaLnBrk="1" hangingPunct="1">
              <a:buFontTx/>
              <a:buNone/>
            </a:pPr>
            <a:r>
              <a:rPr lang="ru-RU" sz="1200" smtClean="0"/>
              <a:t>          с историей, культурой, своеобразием родного города.</a:t>
            </a:r>
          </a:p>
          <a:p>
            <a:pPr eaLnBrk="1" hangingPunct="1">
              <a:buFontTx/>
              <a:buNone/>
            </a:pPr>
            <a:r>
              <a:rPr lang="ru-RU" sz="1200" smtClean="0"/>
              <a:t>Знакомясь  с родным городом, его достопримечательностями , ребенок учится                                                         осознавать себя  живущим в определенный период времени, в определенных </a:t>
            </a:r>
          </a:p>
          <a:p>
            <a:pPr eaLnBrk="1" hangingPunct="1">
              <a:buFontTx/>
              <a:buNone/>
            </a:pPr>
            <a:r>
              <a:rPr lang="ru-RU" sz="1200" smtClean="0"/>
              <a:t>         этнокультурных условиях и в тоже время приобщается  к богатствам                                                                           национальной  культуры.</a:t>
            </a:r>
          </a:p>
          <a:p>
            <a:pPr eaLnBrk="1" hangingPunct="1">
              <a:buFontTx/>
              <a:buNone/>
            </a:pPr>
            <a:r>
              <a:rPr lang="ru-RU" sz="1200" smtClean="0"/>
              <a:t>         </a:t>
            </a:r>
          </a:p>
        </p:txBody>
      </p:sp>
      <p:pic>
        <p:nvPicPr>
          <p:cNvPr id="3076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549275"/>
            <a:ext cx="2232025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Рисунок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03950" y="4797425"/>
            <a:ext cx="2616200" cy="170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446088" y="0"/>
            <a:ext cx="8229600" cy="6381750"/>
          </a:xfrm>
        </p:spPr>
        <p:txBody>
          <a:bodyPr/>
          <a:lstStyle/>
          <a:p>
            <a:pPr algn="l"/>
            <a:r>
              <a:rPr lang="ru-RU" sz="2000" smtClean="0">
                <a:solidFill>
                  <a:srgbClr val="800000"/>
                </a:solidFill>
              </a:rPr>
              <a:t/>
            </a:r>
            <a:br>
              <a:rPr lang="ru-RU" sz="2000" smtClean="0">
                <a:solidFill>
                  <a:srgbClr val="800000"/>
                </a:solidFill>
              </a:rPr>
            </a:br>
            <a:r>
              <a:rPr lang="ru-RU" sz="2000" smtClean="0">
                <a:solidFill>
                  <a:srgbClr val="800000"/>
                </a:solidFill>
              </a:rPr>
              <a:t/>
            </a:r>
            <a:br>
              <a:rPr lang="ru-RU" sz="2000" smtClean="0">
                <a:solidFill>
                  <a:srgbClr val="800000"/>
                </a:solidFill>
              </a:rPr>
            </a:br>
            <a:r>
              <a:rPr lang="ru-RU" sz="2000" smtClean="0">
                <a:solidFill>
                  <a:srgbClr val="800000"/>
                </a:solidFill>
              </a:rPr>
              <a:t>Цель проекта</a:t>
            </a:r>
            <a:r>
              <a:rPr lang="en-US" sz="2000" smtClean="0">
                <a:solidFill>
                  <a:srgbClr val="800000"/>
                </a:solidFill>
              </a:rPr>
              <a:t> :</a:t>
            </a:r>
            <a:r>
              <a:rPr lang="ru-RU" sz="2000" smtClean="0">
                <a:solidFill>
                  <a:srgbClr val="B00000"/>
                </a:solidFill>
              </a:rPr>
              <a:t/>
            </a:r>
            <a:br>
              <a:rPr lang="ru-RU" sz="2000" smtClean="0">
                <a:solidFill>
                  <a:srgbClr val="B00000"/>
                </a:solidFill>
              </a:rPr>
            </a:br>
            <a:r>
              <a:rPr lang="ru-RU" sz="1600" smtClean="0">
                <a:solidFill>
                  <a:schemeClr val="tx1"/>
                </a:solidFill>
              </a:rPr>
              <a:t>Создать систему работы по формированию у детей  знаний и  пред</a:t>
            </a:r>
            <a:br>
              <a:rPr lang="ru-RU" sz="1600" smtClean="0">
                <a:solidFill>
                  <a:schemeClr val="tx1"/>
                </a:solidFill>
              </a:rPr>
            </a:br>
            <a:r>
              <a:rPr lang="ru-RU" sz="1600" smtClean="0">
                <a:solidFill>
                  <a:schemeClr val="tx1"/>
                </a:solidFill>
              </a:rPr>
              <a:t>ставлений о родном городе, его истории, культуре, достопримечательнос                                                 тях .</a:t>
            </a:r>
            <a:br>
              <a:rPr lang="ru-RU" sz="1600" smtClean="0">
                <a:solidFill>
                  <a:schemeClr val="tx1"/>
                </a:solidFill>
              </a:rPr>
            </a:br>
            <a:r>
              <a:rPr lang="ru-RU" sz="2400" smtClean="0">
                <a:solidFill>
                  <a:srgbClr val="800000"/>
                </a:solidFill>
              </a:rPr>
              <a:t>Задачи </a:t>
            </a:r>
            <a:r>
              <a:rPr lang="en-US" sz="2400" smtClean="0">
                <a:solidFill>
                  <a:srgbClr val="800000"/>
                </a:solidFill>
              </a:rPr>
              <a:t>:</a:t>
            </a:r>
            <a:br>
              <a:rPr lang="en-US" sz="2400" smtClean="0">
                <a:solidFill>
                  <a:srgbClr val="800000"/>
                </a:solidFill>
              </a:rPr>
            </a:br>
            <a:r>
              <a:rPr lang="en-US" sz="1600" smtClean="0">
                <a:solidFill>
                  <a:schemeClr val="tx1"/>
                </a:solidFill>
              </a:rPr>
              <a:t>-</a:t>
            </a:r>
            <a:r>
              <a:rPr lang="ru-RU" sz="2400" smtClean="0">
                <a:solidFill>
                  <a:srgbClr val="800000"/>
                </a:solidFill>
              </a:rPr>
              <a:t> </a:t>
            </a:r>
            <a:r>
              <a:rPr lang="ru-RU" sz="1600" smtClean="0">
                <a:solidFill>
                  <a:schemeClr val="tx1"/>
                </a:solidFill>
              </a:rPr>
              <a:t>Создать условия для формирования у детей знаний и представлений                                                о родном городе.</a:t>
            </a:r>
            <a:br>
              <a:rPr lang="ru-RU" sz="1600" smtClean="0">
                <a:solidFill>
                  <a:schemeClr val="tx1"/>
                </a:solidFill>
              </a:rPr>
            </a:br>
            <a:r>
              <a:rPr lang="ru-RU" sz="1600" smtClean="0">
                <a:solidFill>
                  <a:schemeClr val="tx1"/>
                </a:solidFill>
              </a:rPr>
              <a:t>- Способствовать развитию познавательного интереса к истории  Сим </a:t>
            </a:r>
            <a:br>
              <a:rPr lang="ru-RU" sz="1600" smtClean="0">
                <a:solidFill>
                  <a:schemeClr val="tx1"/>
                </a:solidFill>
              </a:rPr>
            </a:br>
            <a:r>
              <a:rPr lang="ru-RU" sz="1600" smtClean="0">
                <a:solidFill>
                  <a:schemeClr val="tx1"/>
                </a:solidFill>
              </a:rPr>
              <a:t>   ферополя.</a:t>
            </a:r>
            <a:br>
              <a:rPr lang="ru-RU" sz="1600" smtClean="0">
                <a:solidFill>
                  <a:schemeClr val="tx1"/>
                </a:solidFill>
              </a:rPr>
            </a:br>
            <a:r>
              <a:rPr lang="ru-RU" sz="1600" smtClean="0">
                <a:solidFill>
                  <a:schemeClr val="tx1"/>
                </a:solidFill>
              </a:rPr>
              <a:t>- Познакомить с символикой города</a:t>
            </a:r>
            <a:r>
              <a:rPr lang="en-US" sz="1600" smtClean="0">
                <a:solidFill>
                  <a:schemeClr val="tx1"/>
                </a:solidFill>
              </a:rPr>
              <a:t>: </a:t>
            </a:r>
            <a:r>
              <a:rPr lang="ru-RU" sz="1600" smtClean="0">
                <a:solidFill>
                  <a:schemeClr val="tx1"/>
                </a:solidFill>
              </a:rPr>
              <a:t>флаг, герб.</a:t>
            </a:r>
            <a:br>
              <a:rPr lang="ru-RU" sz="1600" smtClean="0">
                <a:solidFill>
                  <a:schemeClr val="tx1"/>
                </a:solidFill>
              </a:rPr>
            </a:br>
            <a:r>
              <a:rPr lang="ru-RU" sz="1600" smtClean="0">
                <a:solidFill>
                  <a:schemeClr val="tx1"/>
                </a:solidFill>
              </a:rPr>
              <a:t>- Обогащать знания детей информацией о достопримечатель                                                                ностях.</a:t>
            </a:r>
            <a:br>
              <a:rPr lang="ru-RU" sz="1600" smtClean="0">
                <a:solidFill>
                  <a:schemeClr val="tx1"/>
                </a:solidFill>
              </a:rPr>
            </a:br>
            <a:r>
              <a:rPr lang="ru-RU" sz="1600" smtClean="0">
                <a:solidFill>
                  <a:schemeClr val="tx1"/>
                </a:solidFill>
              </a:rPr>
              <a:t>   и памятных местах Симферополя.</a:t>
            </a:r>
            <a:br>
              <a:rPr lang="ru-RU" sz="1600" smtClean="0">
                <a:solidFill>
                  <a:schemeClr val="tx1"/>
                </a:solidFill>
              </a:rPr>
            </a:br>
            <a:r>
              <a:rPr lang="ru-RU" sz="2000" smtClean="0">
                <a:solidFill>
                  <a:srgbClr val="800000"/>
                </a:solidFill>
              </a:rPr>
              <a:t>Ожидаемый результат</a:t>
            </a:r>
            <a:r>
              <a:rPr lang="en-US" sz="2000" smtClean="0">
                <a:solidFill>
                  <a:srgbClr val="800000"/>
                </a:solidFill>
              </a:rPr>
              <a:t>:</a:t>
            </a:r>
            <a:r>
              <a:rPr lang="ru-RU" sz="2000" smtClean="0">
                <a:solidFill>
                  <a:srgbClr val="800000"/>
                </a:solidFill>
              </a:rPr>
              <a:t/>
            </a:r>
            <a:br>
              <a:rPr lang="ru-RU" sz="2000" smtClean="0">
                <a:solidFill>
                  <a:srgbClr val="800000"/>
                </a:solidFill>
              </a:rPr>
            </a:br>
            <a:r>
              <a:rPr lang="ru-RU" sz="1600" smtClean="0">
                <a:solidFill>
                  <a:schemeClr val="tx1"/>
                </a:solidFill>
              </a:rPr>
              <a:t>Овладение детьми познавательной информацией</a:t>
            </a:r>
            <a:r>
              <a:rPr lang="en-US" sz="1600" smtClean="0">
                <a:solidFill>
                  <a:schemeClr val="tx1"/>
                </a:solidFill>
              </a:rPr>
              <a:t>:</a:t>
            </a:r>
            <a:br>
              <a:rPr lang="en-US" sz="1600" smtClean="0">
                <a:solidFill>
                  <a:schemeClr val="tx1"/>
                </a:solidFill>
              </a:rPr>
            </a:br>
            <a:r>
              <a:rPr lang="ru-RU" sz="1600" smtClean="0">
                <a:solidFill>
                  <a:schemeClr val="tx1"/>
                </a:solidFill>
              </a:rPr>
              <a:t>Симферополь – малая Родина детей.</a:t>
            </a:r>
            <a:br>
              <a:rPr lang="ru-RU" sz="1600" smtClean="0">
                <a:solidFill>
                  <a:schemeClr val="tx1"/>
                </a:solidFill>
              </a:rPr>
            </a:br>
            <a:r>
              <a:rPr lang="ru-RU" sz="1600" smtClean="0">
                <a:solidFill>
                  <a:schemeClr val="tx1"/>
                </a:solidFill>
              </a:rPr>
              <a:t>Сформировать у детей представление о культуре и истории города                                      Симферополя.</a:t>
            </a:r>
            <a:br>
              <a:rPr lang="ru-RU" sz="1600" smtClean="0">
                <a:solidFill>
                  <a:schemeClr val="tx1"/>
                </a:solidFill>
              </a:rPr>
            </a:br>
            <a:r>
              <a:rPr lang="ru-RU" sz="1600" smtClean="0">
                <a:solidFill>
                  <a:schemeClr val="tx1"/>
                </a:solidFill>
              </a:rPr>
              <a:t>Воспитывать умение детей видеть красоту окружающего мира.</a:t>
            </a:r>
            <a:br>
              <a:rPr lang="ru-RU" sz="1600" smtClean="0">
                <a:solidFill>
                  <a:schemeClr val="tx1"/>
                </a:solidFill>
              </a:rPr>
            </a:br>
            <a:r>
              <a:rPr lang="ru-RU" sz="2000" smtClean="0">
                <a:solidFill>
                  <a:srgbClr val="800000"/>
                </a:solidFill>
              </a:rPr>
              <a:t>Сроки реализации проекта</a:t>
            </a:r>
            <a:r>
              <a:rPr lang="en-US" sz="2000" smtClean="0">
                <a:solidFill>
                  <a:srgbClr val="800000"/>
                </a:solidFill>
              </a:rPr>
              <a:t>:</a:t>
            </a:r>
            <a:r>
              <a:rPr lang="ru-RU" sz="2000" smtClean="0">
                <a:solidFill>
                  <a:srgbClr val="800000"/>
                </a:solidFill>
              </a:rPr>
              <a:t> </a:t>
            </a:r>
            <a:r>
              <a:rPr lang="ru-RU" sz="1600" smtClean="0">
                <a:solidFill>
                  <a:schemeClr val="tx1"/>
                </a:solidFill>
              </a:rPr>
              <a:t>долгосрочный( 2012г. – 2013г.)</a:t>
            </a:r>
            <a:br>
              <a:rPr lang="ru-RU" sz="1600" smtClean="0">
                <a:solidFill>
                  <a:schemeClr val="tx1"/>
                </a:solidFill>
              </a:rPr>
            </a:br>
            <a:r>
              <a:rPr lang="ru-RU" sz="2000" smtClean="0">
                <a:solidFill>
                  <a:srgbClr val="800000"/>
                </a:solidFill>
              </a:rPr>
              <a:t>Участники проекта</a:t>
            </a:r>
            <a:r>
              <a:rPr lang="en-US" sz="2000" smtClean="0">
                <a:solidFill>
                  <a:srgbClr val="800000"/>
                </a:solidFill>
              </a:rPr>
              <a:t>:</a:t>
            </a:r>
            <a:r>
              <a:rPr lang="ru-RU" sz="2000" smtClean="0">
                <a:solidFill>
                  <a:srgbClr val="800000"/>
                </a:solidFill>
              </a:rPr>
              <a:t> </a:t>
            </a:r>
            <a:r>
              <a:rPr lang="ru-RU" sz="1600" smtClean="0">
                <a:solidFill>
                  <a:schemeClr val="tx1"/>
                </a:solidFill>
              </a:rPr>
              <a:t>педагоги, дети, родители.</a:t>
            </a:r>
            <a:br>
              <a:rPr lang="ru-RU" sz="1600" smtClean="0">
                <a:solidFill>
                  <a:schemeClr val="tx1"/>
                </a:solidFill>
              </a:rPr>
            </a:br>
            <a:r>
              <a:rPr lang="ru-RU" sz="1600" smtClean="0">
                <a:solidFill>
                  <a:schemeClr val="tx1"/>
                </a:solidFill>
              </a:rPr>
              <a:t>                                              </a:t>
            </a:r>
          </a:p>
        </p:txBody>
      </p:sp>
      <p:pic>
        <p:nvPicPr>
          <p:cNvPr id="4099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48488" y="404813"/>
            <a:ext cx="172720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Рисунок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1863" y="2924175"/>
            <a:ext cx="2663825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Рисунок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59563" y="4868863"/>
            <a:ext cx="2016125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Объект 9"/>
          <p:cNvSpPr>
            <a:spLocks noGrp="1"/>
          </p:cNvSpPr>
          <p:nvPr>
            <p:ph idx="1"/>
          </p:nvPr>
        </p:nvSpPr>
        <p:spPr>
          <a:xfrm flipV="1">
            <a:off x="-468313" y="7029450"/>
            <a:ext cx="10009188" cy="1079500"/>
          </a:xfrm>
        </p:spPr>
        <p:txBody>
          <a:bodyPr/>
          <a:lstStyle/>
          <a:p>
            <a:pPr marL="0" indent="0">
              <a:buFontTx/>
              <a:buNone/>
            </a:pP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>Этапы реализации проекта</a:t>
            </a:r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124" name="Рисунок 3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235825" y="4652963"/>
            <a:ext cx="1512888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476250"/>
            <a:ext cx="8362950" cy="1296988"/>
          </a:xfrm>
        </p:spPr>
        <p:txBody>
          <a:bodyPr/>
          <a:lstStyle/>
          <a:p>
            <a:r>
              <a:rPr lang="ru-RU" sz="2400" b="1" i="1" smtClean="0">
                <a:solidFill>
                  <a:srgbClr val="800000"/>
                </a:solidFill>
              </a:rPr>
              <a:t/>
            </a:r>
            <a:br>
              <a:rPr lang="ru-RU" sz="2400" b="1" i="1" smtClean="0">
                <a:solidFill>
                  <a:srgbClr val="800000"/>
                </a:solidFill>
              </a:rPr>
            </a:br>
            <a:r>
              <a:rPr lang="ru-RU" sz="2400" b="1" i="1" smtClean="0">
                <a:solidFill>
                  <a:srgbClr val="800000"/>
                </a:solidFill>
              </a:rPr>
              <a:t>                                                                                                                            ФОТОВЫСТАВКА « Памятные места».</a:t>
            </a:r>
            <a:br>
              <a:rPr lang="ru-RU" sz="2400" b="1" i="1" smtClean="0">
                <a:solidFill>
                  <a:srgbClr val="800000"/>
                </a:solidFill>
              </a:rPr>
            </a:br>
            <a:r>
              <a:rPr lang="ru-RU" sz="2400" b="1" i="1" smtClean="0">
                <a:solidFill>
                  <a:srgbClr val="800000"/>
                </a:solidFill>
              </a:rPr>
              <a:t>                                                                                   </a:t>
            </a:r>
            <a:r>
              <a:rPr lang="ru-RU" sz="1600" b="1" i="1" smtClean="0">
                <a:solidFill>
                  <a:schemeClr val="tx1"/>
                </a:solidFill>
              </a:rPr>
              <a:t>Дорога, дорога!</a:t>
            </a:r>
            <a:br>
              <a:rPr lang="ru-RU" sz="1600" b="1" i="1" smtClean="0">
                <a:solidFill>
                  <a:schemeClr val="tx1"/>
                </a:solidFill>
              </a:rPr>
            </a:br>
            <a:r>
              <a:rPr lang="ru-RU" sz="1600" b="1" i="1" smtClean="0">
                <a:solidFill>
                  <a:schemeClr val="tx1"/>
                </a:solidFill>
              </a:rPr>
              <a:t>                                                                                                          Ты и радость наша и беда.</a:t>
            </a:r>
            <a:br>
              <a:rPr lang="ru-RU" sz="1600" b="1" i="1" smtClean="0">
                <a:solidFill>
                  <a:schemeClr val="tx1"/>
                </a:solidFill>
              </a:rPr>
            </a:br>
            <a:r>
              <a:rPr lang="ru-RU" sz="1600" b="1" i="1" smtClean="0">
                <a:solidFill>
                  <a:schemeClr val="tx1"/>
                </a:solidFill>
              </a:rPr>
              <a:t>                                                                                                                               Дорога, дорога!</a:t>
            </a:r>
            <a:br>
              <a:rPr lang="ru-RU" sz="1600" b="1" i="1" smtClean="0">
                <a:solidFill>
                  <a:schemeClr val="tx1"/>
                </a:solidFill>
              </a:rPr>
            </a:br>
            <a:r>
              <a:rPr lang="ru-RU" sz="1600" b="1" i="1" smtClean="0">
                <a:solidFill>
                  <a:schemeClr val="tx1"/>
                </a:solidFill>
              </a:rPr>
              <a:t>                                                                                               Ты осталась в сердцах навсегда!</a:t>
            </a:r>
            <a:br>
              <a:rPr lang="ru-RU" sz="1600" b="1" i="1" smtClean="0">
                <a:solidFill>
                  <a:schemeClr val="tx1"/>
                </a:solidFill>
              </a:rPr>
            </a:br>
            <a:r>
              <a:rPr lang="ru-RU" sz="1600" b="1" i="1" smtClean="0">
                <a:solidFill>
                  <a:schemeClr val="tx1"/>
                </a:solidFill>
              </a:rPr>
              <a:t>                                                                                                                                           А. Голев</a:t>
            </a:r>
          </a:p>
        </p:txBody>
      </p:sp>
      <p:pic>
        <p:nvPicPr>
          <p:cNvPr id="8195" name="Picture 8" descr="SL371303"/>
          <p:cNvPicPr>
            <a:picLocks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 rot="20504760">
            <a:off x="1258888" y="3716338"/>
            <a:ext cx="3455987" cy="2592387"/>
          </a:xfrm>
          <a:noFill/>
        </p:spPr>
      </p:pic>
      <p:pic>
        <p:nvPicPr>
          <p:cNvPr id="8196" name="Picture 9" descr="SL371304"/>
          <p:cNvPicPr>
            <a:picLocks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827088" y="1052513"/>
            <a:ext cx="3646487" cy="2735262"/>
          </a:xfrm>
          <a:noFill/>
        </p:spPr>
      </p:pic>
      <p:pic>
        <p:nvPicPr>
          <p:cNvPr id="8197" name="Picture 10" descr="SL371317"/>
          <p:cNvPicPr>
            <a:picLocks noChangeAspect="1" noChangeArrowheads="1"/>
          </p:cNvPicPr>
          <p:nvPr>
            <p:ph sz="half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5148263" y="2420938"/>
            <a:ext cx="3527425" cy="41036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i="1" smtClean="0">
                <a:solidFill>
                  <a:srgbClr val="800000"/>
                </a:solidFill>
              </a:rPr>
              <a:t>СОВМЕСТНАЯ ДЕЯТЕЛЬНОСТЬ С ДЕТЬМИ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sz="2000" smtClean="0"/>
              <a:t>            Изготовление макета</a:t>
            </a:r>
          </a:p>
          <a:p>
            <a:pPr>
              <a:buFontTx/>
              <a:buNone/>
            </a:pPr>
            <a:r>
              <a:rPr lang="ru-RU" sz="2000" smtClean="0"/>
              <a:t>           « Подарок городу – зоопарк».</a:t>
            </a: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2492375"/>
            <a:ext cx="4968875" cy="396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5" descr="худ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968263">
            <a:off x="5795963" y="2565400"/>
            <a:ext cx="2952750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2400" smtClean="0"/>
              <a:t>    </a:t>
            </a:r>
            <a:r>
              <a:rPr lang="ru-RU" sz="2400" b="1" i="1" smtClean="0">
                <a:solidFill>
                  <a:srgbClr val="800000"/>
                </a:solidFill>
              </a:rPr>
              <a:t>КОЛЛЕКТИВНОЕ ТВОРЧЕСТВО – АПЛЛИКАЦИЯ                       </a:t>
            </a:r>
            <a:br>
              <a:rPr lang="ru-RU" sz="2400" b="1" i="1" smtClean="0">
                <a:solidFill>
                  <a:srgbClr val="800000"/>
                </a:solidFill>
              </a:rPr>
            </a:br>
            <a:r>
              <a:rPr lang="ru-RU" sz="2400" b="1" i="1" smtClean="0">
                <a:solidFill>
                  <a:srgbClr val="800000"/>
                </a:solidFill>
              </a:rPr>
              <a:t>                              « Моя родная улица».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ru-RU" smtClean="0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700213"/>
            <a:ext cx="3960813" cy="393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67175" y="2708275"/>
            <a:ext cx="4465638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r>
              <a:rPr lang="ru-RU" sz="2800" b="1" i="1" smtClean="0">
                <a:solidFill>
                  <a:srgbClr val="800000"/>
                </a:solidFill>
              </a:rPr>
              <a:t>БЕСЕДА « Защитники Отечества».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z="1600" smtClean="0"/>
          </a:p>
          <a:p>
            <a:pPr algn="ctr">
              <a:buFontTx/>
              <a:buNone/>
            </a:pPr>
            <a:r>
              <a:rPr lang="ru-RU" sz="1400" smtClean="0"/>
              <a:t>На горох высоких,</a:t>
            </a:r>
          </a:p>
          <a:p>
            <a:pPr algn="ctr">
              <a:buFontTx/>
              <a:buNone/>
            </a:pPr>
            <a:r>
              <a:rPr lang="ru-RU" sz="1400" smtClean="0"/>
              <a:t>На степном просторе</a:t>
            </a:r>
          </a:p>
          <a:p>
            <a:pPr algn="ctr">
              <a:buFontTx/>
              <a:buNone/>
            </a:pPr>
            <a:r>
              <a:rPr lang="ru-RU" sz="1400" smtClean="0"/>
              <a:t>Охраняет нашу Родину солдат.</a:t>
            </a:r>
          </a:p>
          <a:p>
            <a:pPr algn="ctr">
              <a:buFontTx/>
              <a:buNone/>
            </a:pPr>
            <a:r>
              <a:rPr lang="ru-RU" sz="1400" smtClean="0"/>
              <a:t>Он взлетает в небо</a:t>
            </a:r>
          </a:p>
          <a:p>
            <a:pPr algn="ctr">
              <a:buFontTx/>
              <a:buNone/>
            </a:pPr>
            <a:r>
              <a:rPr lang="ru-RU" sz="1400" smtClean="0"/>
              <a:t>Он уходит в море,</a:t>
            </a:r>
          </a:p>
          <a:p>
            <a:pPr algn="ctr">
              <a:buFontTx/>
              <a:buNone/>
            </a:pPr>
            <a:r>
              <a:rPr lang="ru-RU" sz="1400" smtClean="0"/>
              <a:t>Не страшны защитнику</a:t>
            </a:r>
          </a:p>
          <a:p>
            <a:pPr algn="ctr">
              <a:buFontTx/>
              <a:buNone/>
            </a:pPr>
            <a:r>
              <a:rPr lang="ru-RU" sz="1400" smtClean="0"/>
              <a:t>Дождь и снегопад.</a:t>
            </a:r>
          </a:p>
          <a:p>
            <a:pPr algn="ctr">
              <a:buFontTx/>
              <a:buNone/>
            </a:pPr>
            <a:r>
              <a:rPr lang="ru-RU" sz="1400" smtClean="0"/>
              <a:t>           ( В. Степанов)</a:t>
            </a:r>
          </a:p>
          <a:p>
            <a:endParaRPr lang="ru-RU" sz="1400" smtClean="0"/>
          </a:p>
          <a:p>
            <a:endParaRPr lang="ru-RU" sz="1600" smtClean="0"/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052513"/>
            <a:ext cx="8351837" cy="374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274638"/>
            <a:ext cx="8507412" cy="1143000"/>
          </a:xfrm>
        </p:spPr>
        <p:txBody>
          <a:bodyPr/>
          <a:lstStyle/>
          <a:p>
            <a:pPr algn="l"/>
            <a:r>
              <a:rPr lang="ru-RU" sz="2400" b="1" i="1" smtClean="0">
                <a:solidFill>
                  <a:srgbClr val="800000"/>
                </a:solidFill>
              </a:rPr>
              <a:t>СОВМЕСТНАЯ ДЕЯТЕЛЬНОСТЬ РОДИТЕЛЕЙ С ДЕТЬМИ</a:t>
            </a:r>
            <a:br>
              <a:rPr lang="ru-RU" sz="2400" b="1" i="1" smtClean="0">
                <a:solidFill>
                  <a:srgbClr val="800000"/>
                </a:solidFill>
              </a:rPr>
            </a:br>
            <a:r>
              <a:rPr lang="ru-RU" sz="2400" b="1" i="1" smtClean="0">
                <a:solidFill>
                  <a:srgbClr val="800000"/>
                </a:solidFill>
              </a:rPr>
              <a:t>                 Выставка рисунков « Мой родной дом»</a:t>
            </a:r>
          </a:p>
        </p:txBody>
      </p:sp>
      <p:pic>
        <p:nvPicPr>
          <p:cNvPr id="14339" name="Picture 5" descr="SL371277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8313" y="1412875"/>
            <a:ext cx="8207375" cy="51117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800000"/>
      </a:hlink>
      <a:folHlink>
        <a:srgbClr val="FFCC99"/>
      </a:folHlink>
    </a:clrScheme>
    <a:fontScheme name="Оформление по умолчанию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22B00"/>
        </a:hlink>
        <a:folHlink>
          <a:srgbClr val="FFA9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00000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695</TotalTime>
  <Words>719</Words>
  <Application>Microsoft Office PowerPoint</Application>
  <PresentationFormat>Экран (4:3)</PresentationFormat>
  <Paragraphs>100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Times New Roman</vt:lpstr>
      <vt:lpstr>Arial</vt:lpstr>
      <vt:lpstr>Calibri</vt:lpstr>
      <vt:lpstr>Оформление по умолчанию</vt:lpstr>
      <vt:lpstr>ДЕТСКОЕ УЧЕБНОЕ УЧРЕЖДЕНИЕ № 82 « ЧЕБУРАШКА»</vt:lpstr>
      <vt:lpstr>« Давайте детям больше и больше созерцания общего, человеческого, мирового.  Но преимущественно старайтесь знакомить их с этим через родные и национальные явления». Белинский В.Г.</vt:lpstr>
      <vt:lpstr>  Цель проекта : Создать систему работы по формированию у детей  знаний и  пред ставлений о родном городе, его истории, культуре, достопримечательнос                                                 тях . Задачи : - Создать условия для формирования у детей знаний и представлений                                                о родном городе. - Способствовать развитию познавательного интереса к истории  Сим     ферополя. - Познакомить с символикой города: флаг, герб. - Обогащать знания детей информацией о достопримечатель                                                                ностях.    и памятных местах Симферополя. Ожидаемый результат: Овладение детьми познавательной информацией: Симферополь – малая Родина детей. Сформировать у детей представление о культуре и истории города                                      Симферополя. Воспитывать умение детей видеть красоту окружающего мира. Сроки реализации проекта: долгосрочный( 2012г. – 2013г.) Участники проекта: педагоги, дети, родители.                                               </vt:lpstr>
      <vt:lpstr> Этапы реализации проекта</vt:lpstr>
      <vt:lpstr>                                                                                                                             ФОТОВЫСТАВКА « Памятные места».                                                                                    Дорога, дорога!                                                                                                           Ты и радость наша и беда.                                                                                                                                Дорога, дорога!                                                                                                Ты осталась в сердцах навсегда!                                                                                                                                            А. Голев</vt:lpstr>
      <vt:lpstr>СОВМЕСТНАЯ ДЕЯТЕЛЬНОСТЬ С ДЕТЬМИ</vt:lpstr>
      <vt:lpstr>    КОЛЛЕКТИВНОЕ ТВОРЧЕСТВО – АПЛЛИКАЦИЯ                                                      « Моя родная улица».</vt:lpstr>
      <vt:lpstr>БЕСЕДА « Защитники Отечества».</vt:lpstr>
      <vt:lpstr>СОВМЕСТНАЯ ДЕЯТЕЛЬНОСТЬ РОДИТЕЛЕЙ С ДЕТЬМИ                  Выставка рисунков « Мой родной дом»</vt:lpstr>
      <vt:lpstr>СОВМЕСТНАЯ ДЕЯТЕЛЬНОСТЬ ПЕДАГОГА С РОДИТЕЛЯМИ  И ДЕТЬМИ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User</cp:lastModifiedBy>
  <cp:revision>77</cp:revision>
  <dcterms:created xsi:type="dcterms:W3CDTF">2012-08-12T16:04:58Z</dcterms:created>
  <dcterms:modified xsi:type="dcterms:W3CDTF">2014-12-14T10:42:57Z</dcterms:modified>
</cp:coreProperties>
</file>